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2" r:id="rId5"/>
    <p:sldId id="263" r:id="rId6"/>
    <p:sldId id="265" r:id="rId7"/>
    <p:sldId id="267" r:id="rId8"/>
    <p:sldId id="268" r:id="rId9"/>
    <p:sldId id="269" r:id="rId10"/>
    <p:sldId id="270" r:id="rId11"/>
    <p:sldId id="433" r:id="rId12"/>
    <p:sldId id="271"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3BDBC3-BCA8-4D6A-8A89-7572CA3C162E}"/>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1B4DDB6-F6B0-4D4E-A5EF-6B4BBA54A9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B2A9A4EC-1A22-404E-B49D-725F285C3ECD}"/>
              </a:ext>
            </a:extLst>
          </p:cNvPr>
          <p:cNvSpPr>
            <a:spLocks noGrp="1"/>
          </p:cNvSpPr>
          <p:nvPr>
            <p:ph type="dt" sz="half" idx="10"/>
          </p:nvPr>
        </p:nvSpPr>
        <p:spPr/>
        <p:txBody>
          <a:bodyPr/>
          <a:lstStyle/>
          <a:p>
            <a:fld id="{DF201D8C-53EA-41E1-9DA8-8BA99B27E0F5}" type="datetimeFigureOut">
              <a:rPr lang="it-IT" smtClean="0"/>
              <a:t>15/05/2026</a:t>
            </a:fld>
            <a:endParaRPr lang="it-IT"/>
          </a:p>
        </p:txBody>
      </p:sp>
      <p:sp>
        <p:nvSpPr>
          <p:cNvPr id="5" name="Segnaposto piè di pagina 4">
            <a:extLst>
              <a:ext uri="{FF2B5EF4-FFF2-40B4-BE49-F238E27FC236}">
                <a16:creationId xmlns:a16="http://schemas.microsoft.com/office/drawing/2014/main" id="{CC53026F-D79A-4611-915B-C7DD1A8F8C6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EF73A11-64DD-44AF-B43C-0CA514D33FCD}"/>
              </a:ext>
            </a:extLst>
          </p:cNvPr>
          <p:cNvSpPr>
            <a:spLocks noGrp="1"/>
          </p:cNvSpPr>
          <p:nvPr>
            <p:ph type="sldNum" sz="quarter" idx="12"/>
          </p:nvPr>
        </p:nvSpPr>
        <p:spPr/>
        <p:txBody>
          <a:bodyPr/>
          <a:lstStyle/>
          <a:p>
            <a:fld id="{1A5AF8EC-DD94-4911-B7B4-EF73A0A7493C}" type="slidenum">
              <a:rPr lang="it-IT" smtClean="0"/>
              <a:t>‹N›</a:t>
            </a:fld>
            <a:endParaRPr lang="it-IT"/>
          </a:p>
        </p:txBody>
      </p:sp>
    </p:spTree>
    <p:extLst>
      <p:ext uri="{BB962C8B-B14F-4D97-AF65-F5344CB8AC3E}">
        <p14:creationId xmlns:p14="http://schemas.microsoft.com/office/powerpoint/2010/main" val="212653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AC69A4-A596-4269-86C3-9A40ACD7055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9C4C898-4492-40B1-BE2B-2111D8A0F4FA}"/>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A3DD783-D3C8-4B71-8BDA-EA39E771BD75}"/>
              </a:ext>
            </a:extLst>
          </p:cNvPr>
          <p:cNvSpPr>
            <a:spLocks noGrp="1"/>
          </p:cNvSpPr>
          <p:nvPr>
            <p:ph type="dt" sz="half" idx="10"/>
          </p:nvPr>
        </p:nvSpPr>
        <p:spPr/>
        <p:txBody>
          <a:bodyPr/>
          <a:lstStyle/>
          <a:p>
            <a:fld id="{DF201D8C-53EA-41E1-9DA8-8BA99B27E0F5}" type="datetimeFigureOut">
              <a:rPr lang="it-IT" smtClean="0"/>
              <a:t>15/05/2026</a:t>
            </a:fld>
            <a:endParaRPr lang="it-IT"/>
          </a:p>
        </p:txBody>
      </p:sp>
      <p:sp>
        <p:nvSpPr>
          <p:cNvPr id="5" name="Segnaposto piè di pagina 4">
            <a:extLst>
              <a:ext uri="{FF2B5EF4-FFF2-40B4-BE49-F238E27FC236}">
                <a16:creationId xmlns:a16="http://schemas.microsoft.com/office/drawing/2014/main" id="{BD7FD25E-DC87-49A2-B67A-F7BCCCCCBC6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FE6476D-069D-4C3C-B990-354A9C7A24AC}"/>
              </a:ext>
            </a:extLst>
          </p:cNvPr>
          <p:cNvSpPr>
            <a:spLocks noGrp="1"/>
          </p:cNvSpPr>
          <p:nvPr>
            <p:ph type="sldNum" sz="quarter" idx="12"/>
          </p:nvPr>
        </p:nvSpPr>
        <p:spPr/>
        <p:txBody>
          <a:bodyPr/>
          <a:lstStyle/>
          <a:p>
            <a:fld id="{1A5AF8EC-DD94-4911-B7B4-EF73A0A7493C}" type="slidenum">
              <a:rPr lang="it-IT" smtClean="0"/>
              <a:t>‹N›</a:t>
            </a:fld>
            <a:endParaRPr lang="it-IT"/>
          </a:p>
        </p:txBody>
      </p:sp>
    </p:spTree>
    <p:extLst>
      <p:ext uri="{BB962C8B-B14F-4D97-AF65-F5344CB8AC3E}">
        <p14:creationId xmlns:p14="http://schemas.microsoft.com/office/powerpoint/2010/main" val="2813181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C77C331-E105-4434-9D33-43F9AAFCF1F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36E8BF9-1B9B-4B72-916E-A8FAE77DEBDD}"/>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81B0AE-3573-4D05-9D57-F26ACBCF638C}"/>
              </a:ext>
            </a:extLst>
          </p:cNvPr>
          <p:cNvSpPr>
            <a:spLocks noGrp="1"/>
          </p:cNvSpPr>
          <p:nvPr>
            <p:ph type="dt" sz="half" idx="10"/>
          </p:nvPr>
        </p:nvSpPr>
        <p:spPr/>
        <p:txBody>
          <a:bodyPr/>
          <a:lstStyle/>
          <a:p>
            <a:fld id="{DF201D8C-53EA-41E1-9DA8-8BA99B27E0F5}" type="datetimeFigureOut">
              <a:rPr lang="it-IT" smtClean="0"/>
              <a:t>15/05/2026</a:t>
            </a:fld>
            <a:endParaRPr lang="it-IT"/>
          </a:p>
        </p:txBody>
      </p:sp>
      <p:sp>
        <p:nvSpPr>
          <p:cNvPr id="5" name="Segnaposto piè di pagina 4">
            <a:extLst>
              <a:ext uri="{FF2B5EF4-FFF2-40B4-BE49-F238E27FC236}">
                <a16:creationId xmlns:a16="http://schemas.microsoft.com/office/drawing/2014/main" id="{1C63FFA1-FFAF-4519-8516-AEAA49BCC62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4DA39DB-282C-4775-87A3-63579528E45F}"/>
              </a:ext>
            </a:extLst>
          </p:cNvPr>
          <p:cNvSpPr>
            <a:spLocks noGrp="1"/>
          </p:cNvSpPr>
          <p:nvPr>
            <p:ph type="sldNum" sz="quarter" idx="12"/>
          </p:nvPr>
        </p:nvSpPr>
        <p:spPr/>
        <p:txBody>
          <a:bodyPr/>
          <a:lstStyle/>
          <a:p>
            <a:fld id="{1A5AF8EC-DD94-4911-B7B4-EF73A0A7493C}" type="slidenum">
              <a:rPr lang="it-IT" smtClean="0"/>
              <a:t>‹N›</a:t>
            </a:fld>
            <a:endParaRPr lang="it-IT"/>
          </a:p>
        </p:txBody>
      </p:sp>
    </p:spTree>
    <p:extLst>
      <p:ext uri="{BB962C8B-B14F-4D97-AF65-F5344CB8AC3E}">
        <p14:creationId xmlns:p14="http://schemas.microsoft.com/office/powerpoint/2010/main" val="1871168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9BDC02-26BE-4C35-B0CA-17AD20FBD83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6720E9B-2B50-45EB-B9A2-72F7B843AC38}"/>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033F8E0-813C-416C-B0DF-587BB861408B}"/>
              </a:ext>
            </a:extLst>
          </p:cNvPr>
          <p:cNvSpPr>
            <a:spLocks noGrp="1"/>
          </p:cNvSpPr>
          <p:nvPr>
            <p:ph type="dt" sz="half" idx="10"/>
          </p:nvPr>
        </p:nvSpPr>
        <p:spPr/>
        <p:txBody>
          <a:bodyPr/>
          <a:lstStyle/>
          <a:p>
            <a:fld id="{DF201D8C-53EA-41E1-9DA8-8BA99B27E0F5}" type="datetimeFigureOut">
              <a:rPr lang="it-IT" smtClean="0"/>
              <a:t>15/05/2026</a:t>
            </a:fld>
            <a:endParaRPr lang="it-IT"/>
          </a:p>
        </p:txBody>
      </p:sp>
      <p:sp>
        <p:nvSpPr>
          <p:cNvPr id="5" name="Segnaposto piè di pagina 4">
            <a:extLst>
              <a:ext uri="{FF2B5EF4-FFF2-40B4-BE49-F238E27FC236}">
                <a16:creationId xmlns:a16="http://schemas.microsoft.com/office/drawing/2014/main" id="{95A414A2-6E08-4326-B974-69EA940B294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A06ACED-F676-433C-AD54-58797192036A}"/>
              </a:ext>
            </a:extLst>
          </p:cNvPr>
          <p:cNvSpPr>
            <a:spLocks noGrp="1"/>
          </p:cNvSpPr>
          <p:nvPr>
            <p:ph type="sldNum" sz="quarter" idx="12"/>
          </p:nvPr>
        </p:nvSpPr>
        <p:spPr/>
        <p:txBody>
          <a:bodyPr/>
          <a:lstStyle/>
          <a:p>
            <a:fld id="{1A5AF8EC-DD94-4911-B7B4-EF73A0A7493C}" type="slidenum">
              <a:rPr lang="it-IT" smtClean="0"/>
              <a:t>‹N›</a:t>
            </a:fld>
            <a:endParaRPr lang="it-IT"/>
          </a:p>
        </p:txBody>
      </p:sp>
    </p:spTree>
    <p:extLst>
      <p:ext uri="{BB962C8B-B14F-4D97-AF65-F5344CB8AC3E}">
        <p14:creationId xmlns:p14="http://schemas.microsoft.com/office/powerpoint/2010/main" val="885034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A012DD-140A-4A42-8B9F-8CBE2D6D8DB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B1F7667-2E36-40DE-8F78-E581E75585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215B0BC0-2E69-41F4-B344-6A5C14C3B13D}"/>
              </a:ext>
            </a:extLst>
          </p:cNvPr>
          <p:cNvSpPr>
            <a:spLocks noGrp="1"/>
          </p:cNvSpPr>
          <p:nvPr>
            <p:ph type="dt" sz="half" idx="10"/>
          </p:nvPr>
        </p:nvSpPr>
        <p:spPr/>
        <p:txBody>
          <a:bodyPr/>
          <a:lstStyle/>
          <a:p>
            <a:fld id="{DF201D8C-53EA-41E1-9DA8-8BA99B27E0F5}" type="datetimeFigureOut">
              <a:rPr lang="it-IT" smtClean="0"/>
              <a:t>15/05/2026</a:t>
            </a:fld>
            <a:endParaRPr lang="it-IT"/>
          </a:p>
        </p:txBody>
      </p:sp>
      <p:sp>
        <p:nvSpPr>
          <p:cNvPr id="5" name="Segnaposto piè di pagina 4">
            <a:extLst>
              <a:ext uri="{FF2B5EF4-FFF2-40B4-BE49-F238E27FC236}">
                <a16:creationId xmlns:a16="http://schemas.microsoft.com/office/drawing/2014/main" id="{286EB9CE-9A42-46F5-8D49-30A2E1FC850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807BBD5-45A0-4085-81B9-3B5C6C7253FE}"/>
              </a:ext>
            </a:extLst>
          </p:cNvPr>
          <p:cNvSpPr>
            <a:spLocks noGrp="1"/>
          </p:cNvSpPr>
          <p:nvPr>
            <p:ph type="sldNum" sz="quarter" idx="12"/>
          </p:nvPr>
        </p:nvSpPr>
        <p:spPr/>
        <p:txBody>
          <a:bodyPr/>
          <a:lstStyle/>
          <a:p>
            <a:fld id="{1A5AF8EC-DD94-4911-B7B4-EF73A0A7493C}" type="slidenum">
              <a:rPr lang="it-IT" smtClean="0"/>
              <a:t>‹N›</a:t>
            </a:fld>
            <a:endParaRPr lang="it-IT"/>
          </a:p>
        </p:txBody>
      </p:sp>
    </p:spTree>
    <p:extLst>
      <p:ext uri="{BB962C8B-B14F-4D97-AF65-F5344CB8AC3E}">
        <p14:creationId xmlns:p14="http://schemas.microsoft.com/office/powerpoint/2010/main" val="1812428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1F1B2E-87BC-49CD-B5B9-6EE4021F90F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E3DD687-A774-4E48-BA7F-E319F43D0FC3}"/>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31F76F5-81D2-4FED-9770-C729524D4AED}"/>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FADD8711-31AD-4CFD-B21A-48B725B8E681}"/>
              </a:ext>
            </a:extLst>
          </p:cNvPr>
          <p:cNvSpPr>
            <a:spLocks noGrp="1"/>
          </p:cNvSpPr>
          <p:nvPr>
            <p:ph type="dt" sz="half" idx="10"/>
          </p:nvPr>
        </p:nvSpPr>
        <p:spPr/>
        <p:txBody>
          <a:bodyPr/>
          <a:lstStyle/>
          <a:p>
            <a:fld id="{DF201D8C-53EA-41E1-9DA8-8BA99B27E0F5}" type="datetimeFigureOut">
              <a:rPr lang="it-IT" smtClean="0"/>
              <a:t>15/05/2026</a:t>
            </a:fld>
            <a:endParaRPr lang="it-IT"/>
          </a:p>
        </p:txBody>
      </p:sp>
      <p:sp>
        <p:nvSpPr>
          <p:cNvPr id="6" name="Segnaposto piè di pagina 5">
            <a:extLst>
              <a:ext uri="{FF2B5EF4-FFF2-40B4-BE49-F238E27FC236}">
                <a16:creationId xmlns:a16="http://schemas.microsoft.com/office/drawing/2014/main" id="{D464F2D4-5E6C-40DA-93C1-4D6710EFC10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9AECC85-445E-4860-B13D-4B4F27CA4D66}"/>
              </a:ext>
            </a:extLst>
          </p:cNvPr>
          <p:cNvSpPr>
            <a:spLocks noGrp="1"/>
          </p:cNvSpPr>
          <p:nvPr>
            <p:ph type="sldNum" sz="quarter" idx="12"/>
          </p:nvPr>
        </p:nvSpPr>
        <p:spPr/>
        <p:txBody>
          <a:bodyPr/>
          <a:lstStyle/>
          <a:p>
            <a:fld id="{1A5AF8EC-DD94-4911-B7B4-EF73A0A7493C}" type="slidenum">
              <a:rPr lang="it-IT" smtClean="0"/>
              <a:t>‹N›</a:t>
            </a:fld>
            <a:endParaRPr lang="it-IT"/>
          </a:p>
        </p:txBody>
      </p:sp>
    </p:spTree>
    <p:extLst>
      <p:ext uri="{BB962C8B-B14F-4D97-AF65-F5344CB8AC3E}">
        <p14:creationId xmlns:p14="http://schemas.microsoft.com/office/powerpoint/2010/main" val="4265064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4B906D-FEA8-47ED-A6D0-D8473D5DC25C}"/>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4D494B1-7CAC-4E9D-91A7-9A88FC8036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29144F25-5163-40D2-897C-174D07A02696}"/>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45F1C572-E64B-4836-BA2F-55F93B9E98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77D72AF1-6147-4BE3-B2A2-9C9A52C6B4C9}"/>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6FE6D215-9E10-48B3-A25F-96C00356FB6D}"/>
              </a:ext>
            </a:extLst>
          </p:cNvPr>
          <p:cNvSpPr>
            <a:spLocks noGrp="1"/>
          </p:cNvSpPr>
          <p:nvPr>
            <p:ph type="dt" sz="half" idx="10"/>
          </p:nvPr>
        </p:nvSpPr>
        <p:spPr/>
        <p:txBody>
          <a:bodyPr/>
          <a:lstStyle/>
          <a:p>
            <a:fld id="{DF201D8C-53EA-41E1-9DA8-8BA99B27E0F5}" type="datetimeFigureOut">
              <a:rPr lang="it-IT" smtClean="0"/>
              <a:t>15/05/2026</a:t>
            </a:fld>
            <a:endParaRPr lang="it-IT"/>
          </a:p>
        </p:txBody>
      </p:sp>
      <p:sp>
        <p:nvSpPr>
          <p:cNvPr id="8" name="Segnaposto piè di pagina 7">
            <a:extLst>
              <a:ext uri="{FF2B5EF4-FFF2-40B4-BE49-F238E27FC236}">
                <a16:creationId xmlns:a16="http://schemas.microsoft.com/office/drawing/2014/main" id="{BD89956D-218F-44CA-BA9B-77975A08DF52}"/>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C340BB04-6B20-44D0-8395-66B546C877AA}"/>
              </a:ext>
            </a:extLst>
          </p:cNvPr>
          <p:cNvSpPr>
            <a:spLocks noGrp="1"/>
          </p:cNvSpPr>
          <p:nvPr>
            <p:ph type="sldNum" sz="quarter" idx="12"/>
          </p:nvPr>
        </p:nvSpPr>
        <p:spPr/>
        <p:txBody>
          <a:bodyPr/>
          <a:lstStyle/>
          <a:p>
            <a:fld id="{1A5AF8EC-DD94-4911-B7B4-EF73A0A7493C}" type="slidenum">
              <a:rPr lang="it-IT" smtClean="0"/>
              <a:t>‹N›</a:t>
            </a:fld>
            <a:endParaRPr lang="it-IT"/>
          </a:p>
        </p:txBody>
      </p:sp>
    </p:spTree>
    <p:extLst>
      <p:ext uri="{BB962C8B-B14F-4D97-AF65-F5344CB8AC3E}">
        <p14:creationId xmlns:p14="http://schemas.microsoft.com/office/powerpoint/2010/main" val="2233126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54D02A-43E0-4BF2-8A54-F2D64F118AE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32CFBCC4-65DF-4A2B-BAB7-227520BC326F}"/>
              </a:ext>
            </a:extLst>
          </p:cNvPr>
          <p:cNvSpPr>
            <a:spLocks noGrp="1"/>
          </p:cNvSpPr>
          <p:nvPr>
            <p:ph type="dt" sz="half" idx="10"/>
          </p:nvPr>
        </p:nvSpPr>
        <p:spPr/>
        <p:txBody>
          <a:bodyPr/>
          <a:lstStyle/>
          <a:p>
            <a:fld id="{DF201D8C-53EA-41E1-9DA8-8BA99B27E0F5}" type="datetimeFigureOut">
              <a:rPr lang="it-IT" smtClean="0"/>
              <a:t>15/05/2026</a:t>
            </a:fld>
            <a:endParaRPr lang="it-IT"/>
          </a:p>
        </p:txBody>
      </p:sp>
      <p:sp>
        <p:nvSpPr>
          <p:cNvPr id="4" name="Segnaposto piè di pagina 3">
            <a:extLst>
              <a:ext uri="{FF2B5EF4-FFF2-40B4-BE49-F238E27FC236}">
                <a16:creationId xmlns:a16="http://schemas.microsoft.com/office/drawing/2014/main" id="{9DB6C176-52D1-4390-A356-45D3A345844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6511A767-7F9A-4256-90F7-7323AF502F43}"/>
              </a:ext>
            </a:extLst>
          </p:cNvPr>
          <p:cNvSpPr>
            <a:spLocks noGrp="1"/>
          </p:cNvSpPr>
          <p:nvPr>
            <p:ph type="sldNum" sz="quarter" idx="12"/>
          </p:nvPr>
        </p:nvSpPr>
        <p:spPr/>
        <p:txBody>
          <a:bodyPr/>
          <a:lstStyle/>
          <a:p>
            <a:fld id="{1A5AF8EC-DD94-4911-B7B4-EF73A0A7493C}" type="slidenum">
              <a:rPr lang="it-IT" smtClean="0"/>
              <a:t>‹N›</a:t>
            </a:fld>
            <a:endParaRPr lang="it-IT"/>
          </a:p>
        </p:txBody>
      </p:sp>
    </p:spTree>
    <p:extLst>
      <p:ext uri="{BB962C8B-B14F-4D97-AF65-F5344CB8AC3E}">
        <p14:creationId xmlns:p14="http://schemas.microsoft.com/office/powerpoint/2010/main" val="380309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588828B-B37C-4A6A-9017-13406345ECC2}"/>
              </a:ext>
            </a:extLst>
          </p:cNvPr>
          <p:cNvSpPr>
            <a:spLocks noGrp="1"/>
          </p:cNvSpPr>
          <p:nvPr>
            <p:ph type="dt" sz="half" idx="10"/>
          </p:nvPr>
        </p:nvSpPr>
        <p:spPr/>
        <p:txBody>
          <a:bodyPr/>
          <a:lstStyle/>
          <a:p>
            <a:fld id="{DF201D8C-53EA-41E1-9DA8-8BA99B27E0F5}" type="datetimeFigureOut">
              <a:rPr lang="it-IT" smtClean="0"/>
              <a:t>15/05/2026</a:t>
            </a:fld>
            <a:endParaRPr lang="it-IT"/>
          </a:p>
        </p:txBody>
      </p:sp>
      <p:sp>
        <p:nvSpPr>
          <p:cNvPr id="3" name="Segnaposto piè di pagina 2">
            <a:extLst>
              <a:ext uri="{FF2B5EF4-FFF2-40B4-BE49-F238E27FC236}">
                <a16:creationId xmlns:a16="http://schemas.microsoft.com/office/drawing/2014/main" id="{7876D1DB-5B1C-4F94-A39B-58B2D4E5A65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16330C38-8062-47B6-BB74-5055EF401CD0}"/>
              </a:ext>
            </a:extLst>
          </p:cNvPr>
          <p:cNvSpPr>
            <a:spLocks noGrp="1"/>
          </p:cNvSpPr>
          <p:nvPr>
            <p:ph type="sldNum" sz="quarter" idx="12"/>
          </p:nvPr>
        </p:nvSpPr>
        <p:spPr/>
        <p:txBody>
          <a:bodyPr/>
          <a:lstStyle/>
          <a:p>
            <a:fld id="{1A5AF8EC-DD94-4911-B7B4-EF73A0A7493C}" type="slidenum">
              <a:rPr lang="it-IT" smtClean="0"/>
              <a:t>‹N›</a:t>
            </a:fld>
            <a:endParaRPr lang="it-IT"/>
          </a:p>
        </p:txBody>
      </p:sp>
    </p:spTree>
    <p:extLst>
      <p:ext uri="{BB962C8B-B14F-4D97-AF65-F5344CB8AC3E}">
        <p14:creationId xmlns:p14="http://schemas.microsoft.com/office/powerpoint/2010/main" val="3178194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6CC420-B9D4-4913-8A26-C014905D9A3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9CFF728-211E-46C6-8D3C-4E558C2DD8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1E6CD364-13B6-4497-8CCE-6434733AF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2C63B50B-C241-4D1A-8D00-C73E9BF5D545}"/>
              </a:ext>
            </a:extLst>
          </p:cNvPr>
          <p:cNvSpPr>
            <a:spLocks noGrp="1"/>
          </p:cNvSpPr>
          <p:nvPr>
            <p:ph type="dt" sz="half" idx="10"/>
          </p:nvPr>
        </p:nvSpPr>
        <p:spPr/>
        <p:txBody>
          <a:bodyPr/>
          <a:lstStyle/>
          <a:p>
            <a:fld id="{DF201D8C-53EA-41E1-9DA8-8BA99B27E0F5}" type="datetimeFigureOut">
              <a:rPr lang="it-IT" smtClean="0"/>
              <a:t>15/05/2026</a:t>
            </a:fld>
            <a:endParaRPr lang="it-IT"/>
          </a:p>
        </p:txBody>
      </p:sp>
      <p:sp>
        <p:nvSpPr>
          <p:cNvPr id="6" name="Segnaposto piè di pagina 5">
            <a:extLst>
              <a:ext uri="{FF2B5EF4-FFF2-40B4-BE49-F238E27FC236}">
                <a16:creationId xmlns:a16="http://schemas.microsoft.com/office/drawing/2014/main" id="{34148A64-1F72-486D-8F3A-349F6781DD5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D94FAA4-BD26-460B-9AF3-889A98C6F8C0}"/>
              </a:ext>
            </a:extLst>
          </p:cNvPr>
          <p:cNvSpPr>
            <a:spLocks noGrp="1"/>
          </p:cNvSpPr>
          <p:nvPr>
            <p:ph type="sldNum" sz="quarter" idx="12"/>
          </p:nvPr>
        </p:nvSpPr>
        <p:spPr/>
        <p:txBody>
          <a:bodyPr/>
          <a:lstStyle/>
          <a:p>
            <a:fld id="{1A5AF8EC-DD94-4911-B7B4-EF73A0A7493C}" type="slidenum">
              <a:rPr lang="it-IT" smtClean="0"/>
              <a:t>‹N›</a:t>
            </a:fld>
            <a:endParaRPr lang="it-IT"/>
          </a:p>
        </p:txBody>
      </p:sp>
    </p:spTree>
    <p:extLst>
      <p:ext uri="{BB962C8B-B14F-4D97-AF65-F5344CB8AC3E}">
        <p14:creationId xmlns:p14="http://schemas.microsoft.com/office/powerpoint/2010/main" val="798047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5DE34D-515E-4A24-B7BB-5DB8C5A52EC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5CB7D96B-D0EF-47B3-9F24-E015CB541A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15269479-759E-40F6-B987-9BC836B191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35BBEDEB-7AF9-4650-B205-24D8DC5E7C31}"/>
              </a:ext>
            </a:extLst>
          </p:cNvPr>
          <p:cNvSpPr>
            <a:spLocks noGrp="1"/>
          </p:cNvSpPr>
          <p:nvPr>
            <p:ph type="dt" sz="half" idx="10"/>
          </p:nvPr>
        </p:nvSpPr>
        <p:spPr/>
        <p:txBody>
          <a:bodyPr/>
          <a:lstStyle/>
          <a:p>
            <a:fld id="{DF201D8C-53EA-41E1-9DA8-8BA99B27E0F5}" type="datetimeFigureOut">
              <a:rPr lang="it-IT" smtClean="0"/>
              <a:t>15/05/2026</a:t>
            </a:fld>
            <a:endParaRPr lang="it-IT"/>
          </a:p>
        </p:txBody>
      </p:sp>
      <p:sp>
        <p:nvSpPr>
          <p:cNvPr id="6" name="Segnaposto piè di pagina 5">
            <a:extLst>
              <a:ext uri="{FF2B5EF4-FFF2-40B4-BE49-F238E27FC236}">
                <a16:creationId xmlns:a16="http://schemas.microsoft.com/office/drawing/2014/main" id="{735210E0-2E54-48F3-96E0-F50FC980B07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FF5C70C-3BDC-4E45-A394-F859DF818C76}"/>
              </a:ext>
            </a:extLst>
          </p:cNvPr>
          <p:cNvSpPr>
            <a:spLocks noGrp="1"/>
          </p:cNvSpPr>
          <p:nvPr>
            <p:ph type="sldNum" sz="quarter" idx="12"/>
          </p:nvPr>
        </p:nvSpPr>
        <p:spPr/>
        <p:txBody>
          <a:bodyPr/>
          <a:lstStyle/>
          <a:p>
            <a:fld id="{1A5AF8EC-DD94-4911-B7B4-EF73A0A7493C}" type="slidenum">
              <a:rPr lang="it-IT" smtClean="0"/>
              <a:t>‹N›</a:t>
            </a:fld>
            <a:endParaRPr lang="it-IT"/>
          </a:p>
        </p:txBody>
      </p:sp>
    </p:spTree>
    <p:extLst>
      <p:ext uri="{BB962C8B-B14F-4D97-AF65-F5344CB8AC3E}">
        <p14:creationId xmlns:p14="http://schemas.microsoft.com/office/powerpoint/2010/main" val="2456645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C0A78803-8D32-4ABC-8BE7-7E4946F7D8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8DE856D-9DE0-4692-B4BF-63A5B30E59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EDB6560-F42C-4FAC-B985-7F1AF638B1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201D8C-53EA-41E1-9DA8-8BA99B27E0F5}" type="datetimeFigureOut">
              <a:rPr lang="it-IT" smtClean="0"/>
              <a:t>15/05/2026</a:t>
            </a:fld>
            <a:endParaRPr lang="it-IT"/>
          </a:p>
        </p:txBody>
      </p:sp>
      <p:sp>
        <p:nvSpPr>
          <p:cNvPr id="5" name="Segnaposto piè di pagina 4">
            <a:extLst>
              <a:ext uri="{FF2B5EF4-FFF2-40B4-BE49-F238E27FC236}">
                <a16:creationId xmlns:a16="http://schemas.microsoft.com/office/drawing/2014/main" id="{6C0F259F-3E75-4AA0-B33D-275453AD48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C44247B8-4500-4723-AFC4-E3659A97E6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AF8EC-DD94-4911-B7B4-EF73A0A7493C}" type="slidenum">
              <a:rPr lang="it-IT" smtClean="0"/>
              <a:t>‹N›</a:t>
            </a:fld>
            <a:endParaRPr lang="it-IT"/>
          </a:p>
        </p:txBody>
      </p:sp>
    </p:spTree>
    <p:extLst>
      <p:ext uri="{BB962C8B-B14F-4D97-AF65-F5344CB8AC3E}">
        <p14:creationId xmlns:p14="http://schemas.microsoft.com/office/powerpoint/2010/main" val="844160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unipg.i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0AF97D-44B0-4F6A-9798-1251EA7F8BB5}"/>
              </a:ext>
            </a:extLst>
          </p:cNvPr>
          <p:cNvSpPr>
            <a:spLocks noGrp="1"/>
          </p:cNvSpPr>
          <p:nvPr>
            <p:ph type="ctrTitle"/>
          </p:nvPr>
        </p:nvSpPr>
        <p:spPr/>
        <p:txBody>
          <a:bodyPr>
            <a:normAutofit/>
          </a:bodyPr>
          <a:lstStyle/>
          <a:p>
            <a:r>
              <a:rPr lang="it-IT" dirty="0">
                <a:solidFill>
                  <a:srgbClr val="FF0000"/>
                </a:solidFill>
                <a:latin typeface="Arial Black" panose="020B0A04020102020204" pitchFamily="34" charset="0"/>
              </a:rPr>
              <a:t>CACCIA AL FUTURO</a:t>
            </a:r>
          </a:p>
        </p:txBody>
      </p:sp>
      <p:sp>
        <p:nvSpPr>
          <p:cNvPr id="3" name="Sottotitolo 2">
            <a:extLst>
              <a:ext uri="{FF2B5EF4-FFF2-40B4-BE49-F238E27FC236}">
                <a16:creationId xmlns:a16="http://schemas.microsoft.com/office/drawing/2014/main" id="{525D7AFE-4F50-4230-AA36-7F1FBAA89AF6}"/>
              </a:ext>
            </a:extLst>
          </p:cNvPr>
          <p:cNvSpPr>
            <a:spLocks noGrp="1"/>
          </p:cNvSpPr>
          <p:nvPr>
            <p:ph type="subTitle" idx="1"/>
          </p:nvPr>
        </p:nvSpPr>
        <p:spPr/>
        <p:txBody>
          <a:bodyPr>
            <a:normAutofit fontScale="92500" lnSpcReduction="10000"/>
          </a:bodyPr>
          <a:lstStyle/>
          <a:p>
            <a:endParaRPr lang="it-IT" dirty="0"/>
          </a:p>
          <a:p>
            <a:endParaRPr lang="it-IT" dirty="0"/>
          </a:p>
          <a:p>
            <a:endParaRPr lang="it-IT" dirty="0"/>
          </a:p>
          <a:p>
            <a:r>
              <a:rPr lang="it-IT" dirty="0"/>
              <a:t>							</a:t>
            </a:r>
            <a:endParaRPr lang="it-IT" sz="4300" b="1" dirty="0">
              <a:solidFill>
                <a:srgbClr val="FF0000"/>
              </a:solidFill>
              <a:latin typeface="Kunstler Script" panose="030304020206070D0D06" pitchFamily="66" charset="0"/>
            </a:endParaRPr>
          </a:p>
        </p:txBody>
      </p:sp>
      <p:pic>
        <p:nvPicPr>
          <p:cNvPr id="4" name="Immagine 3">
            <a:extLst>
              <a:ext uri="{FF2B5EF4-FFF2-40B4-BE49-F238E27FC236}">
                <a16:creationId xmlns:a16="http://schemas.microsoft.com/office/drawing/2014/main" id="{056D8769-1A2D-42FE-8807-F94B0DD9C421}"/>
              </a:ext>
            </a:extLst>
          </p:cNvPr>
          <p:cNvPicPr>
            <a:picLocks noChangeAspect="1"/>
          </p:cNvPicPr>
          <p:nvPr/>
        </p:nvPicPr>
        <p:blipFill>
          <a:blip r:embed="rId2"/>
          <a:stretch>
            <a:fillRect/>
          </a:stretch>
        </p:blipFill>
        <p:spPr>
          <a:xfrm>
            <a:off x="4373732" y="3602038"/>
            <a:ext cx="3444536" cy="2305664"/>
          </a:xfrm>
          <a:prstGeom prst="rect">
            <a:avLst/>
          </a:prstGeom>
        </p:spPr>
      </p:pic>
    </p:spTree>
    <p:extLst>
      <p:ext uri="{BB962C8B-B14F-4D97-AF65-F5344CB8AC3E}">
        <p14:creationId xmlns:p14="http://schemas.microsoft.com/office/powerpoint/2010/main" val="2417346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45212-CAA1-4F2A-A2E8-5F43F3DA8308}"/>
              </a:ext>
            </a:extLst>
          </p:cNvPr>
          <p:cNvSpPr>
            <a:spLocks noGrp="1"/>
          </p:cNvSpPr>
          <p:nvPr>
            <p:ph type="title"/>
          </p:nvPr>
        </p:nvSpPr>
        <p:spPr/>
        <p:txBody>
          <a:bodyPr>
            <a:normAutofit/>
          </a:bodyPr>
          <a:lstStyle/>
          <a:p>
            <a:pPr algn="ctr"/>
            <a:r>
              <a:rPr lang="it-IT" sz="8000" dirty="0">
                <a:solidFill>
                  <a:srgbClr val="FF0000"/>
                </a:solidFill>
                <a:latin typeface="Arial Black" panose="020B0A04020102020204" pitchFamily="34" charset="0"/>
              </a:rPr>
              <a:t>9</a:t>
            </a:r>
          </a:p>
        </p:txBody>
      </p:sp>
      <p:sp>
        <p:nvSpPr>
          <p:cNvPr id="3" name="Segnaposto contenuto 2">
            <a:extLst>
              <a:ext uri="{FF2B5EF4-FFF2-40B4-BE49-F238E27FC236}">
                <a16:creationId xmlns:a16="http://schemas.microsoft.com/office/drawing/2014/main" id="{179B9BA1-DD89-449E-8BB2-806C32455692}"/>
              </a:ext>
            </a:extLst>
          </p:cNvPr>
          <p:cNvSpPr>
            <a:spLocks noGrp="1"/>
          </p:cNvSpPr>
          <p:nvPr>
            <p:ph idx="1"/>
          </p:nvPr>
        </p:nvSpPr>
        <p:spPr>
          <a:xfrm>
            <a:off x="838200" y="1509204"/>
            <a:ext cx="10515600" cy="5122415"/>
          </a:xfrm>
        </p:spPr>
        <p:txBody>
          <a:bodyPr>
            <a:normAutofit fontScale="85000" lnSpcReduction="20000"/>
          </a:bodyPr>
          <a:lstStyle/>
          <a:p>
            <a:pPr lvl="0"/>
            <a:endParaRPr lang="it-IT" dirty="0">
              <a:latin typeface="Arial Black" panose="020B0A04020102020204" pitchFamily="34" charset="0"/>
            </a:endParaRPr>
          </a:p>
          <a:p>
            <a:pPr algn="ctr">
              <a:buFontTx/>
              <a:buNone/>
            </a:pPr>
            <a:r>
              <a:rPr lang="it-IT" altLang="it-IT" b="1" dirty="0">
                <a:latin typeface="Arial Black" panose="020B0A04020102020204" pitchFamily="34" charset="0"/>
              </a:rPr>
              <a:t>Cerca di rispettare il più possibile il ritmo predisposto dal Corso di laurea</a:t>
            </a:r>
          </a:p>
          <a:p>
            <a:pPr algn="ctr">
              <a:buFontTx/>
              <a:buNone/>
            </a:pPr>
            <a:endParaRPr lang="it-IT" altLang="it-IT" dirty="0">
              <a:solidFill>
                <a:srgbClr val="FF0000"/>
              </a:solidFill>
            </a:endParaRPr>
          </a:p>
          <a:p>
            <a:pPr algn="ctr">
              <a:buFontTx/>
              <a:buNone/>
            </a:pPr>
            <a:r>
              <a:rPr lang="it-IT" altLang="it-IT" dirty="0">
                <a:latin typeface="Arial Black" panose="020B0A04020102020204" pitchFamily="34" charset="0"/>
              </a:rPr>
              <a:t>L’articolazione dei Corsi universitari in semestri consente agli studenti di seguire meno lezioni contemporaneamente e di preparare più agevolmente gli esami corrispondenti.</a:t>
            </a:r>
          </a:p>
          <a:p>
            <a:pPr algn="ctr">
              <a:buFontTx/>
              <a:buNone/>
            </a:pPr>
            <a:endParaRPr lang="it-IT" altLang="it-IT" dirty="0">
              <a:latin typeface="Arial Black" panose="020B0A04020102020204" pitchFamily="34" charset="0"/>
            </a:endParaRPr>
          </a:p>
          <a:p>
            <a:pPr algn="ctr">
              <a:buFontTx/>
              <a:buNone/>
            </a:pPr>
            <a:r>
              <a:rPr lang="it-IT" altLang="it-IT" dirty="0">
                <a:latin typeface="Arial Black" panose="020B0A04020102020204" pitchFamily="34" charset="0"/>
              </a:rPr>
              <a:t>Pertanto, contrariamente a ciò che avviene a scuola, all’Università alcune materie afferiscono soltanto al primo semestre, mentre le restanti al secondo.</a:t>
            </a:r>
          </a:p>
          <a:p>
            <a:pPr algn="ctr">
              <a:buFontTx/>
              <a:buNone/>
            </a:pPr>
            <a:endParaRPr lang="it-IT" altLang="it-IT" dirty="0">
              <a:latin typeface="Arial Black" panose="020B0A04020102020204" pitchFamily="34" charset="0"/>
            </a:endParaRPr>
          </a:p>
          <a:p>
            <a:pPr algn="ctr">
              <a:buFontTx/>
              <a:buNone/>
            </a:pPr>
            <a:r>
              <a:rPr lang="it-IT" altLang="it-IT" dirty="0">
                <a:latin typeface="Arial Black" panose="020B0A04020102020204" pitchFamily="34" charset="0"/>
              </a:rPr>
              <a:t>Inoltre, l’introduzione dei crediti formativi universitari (CFU) consente allo studente di sapere, per ogni esame, quale sarà mediamente l’impegno necessario per poterlo superare.</a:t>
            </a:r>
          </a:p>
          <a:p>
            <a:pPr algn="ctr">
              <a:buFontTx/>
              <a:buNone/>
            </a:pPr>
            <a:endParaRPr lang="it-IT" dirty="0">
              <a:solidFill>
                <a:srgbClr val="FF0000"/>
              </a:solidFill>
              <a:latin typeface="Arial Black" panose="020B0A04020102020204" pitchFamily="34" charset="0"/>
            </a:endParaRPr>
          </a:p>
          <a:p>
            <a:pPr algn="ctr">
              <a:buFontTx/>
              <a:buNone/>
            </a:pPr>
            <a:endParaRPr lang="it-IT" dirty="0">
              <a:latin typeface="Arial Black" panose="020B0A04020102020204" pitchFamily="34" charset="0"/>
            </a:endParaRPr>
          </a:p>
          <a:p>
            <a:pPr marL="0" indent="0">
              <a:buNone/>
            </a:pPr>
            <a:endParaRPr lang="it-IT" dirty="0"/>
          </a:p>
        </p:txBody>
      </p:sp>
    </p:spTree>
    <p:extLst>
      <p:ext uri="{BB962C8B-B14F-4D97-AF65-F5344CB8AC3E}">
        <p14:creationId xmlns:p14="http://schemas.microsoft.com/office/powerpoint/2010/main" val="2420201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8943" y="171450"/>
            <a:ext cx="8915400" cy="6686550"/>
          </a:xfrm>
          <a:effectLst>
            <a:softEdge rad="165100"/>
          </a:effectLst>
        </p:spPr>
      </p:pic>
    </p:spTree>
    <p:extLst>
      <p:ext uri="{BB962C8B-B14F-4D97-AF65-F5344CB8AC3E}">
        <p14:creationId xmlns:p14="http://schemas.microsoft.com/office/powerpoint/2010/main" val="4133863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45212-CAA1-4F2A-A2E8-5F43F3DA8308}"/>
              </a:ext>
            </a:extLst>
          </p:cNvPr>
          <p:cNvSpPr>
            <a:spLocks noGrp="1"/>
          </p:cNvSpPr>
          <p:nvPr>
            <p:ph type="title"/>
          </p:nvPr>
        </p:nvSpPr>
        <p:spPr/>
        <p:txBody>
          <a:bodyPr>
            <a:normAutofit/>
          </a:bodyPr>
          <a:lstStyle/>
          <a:p>
            <a:pPr algn="ctr"/>
            <a:r>
              <a:rPr lang="it-IT" sz="8000" dirty="0">
                <a:solidFill>
                  <a:srgbClr val="FF0000"/>
                </a:solidFill>
                <a:latin typeface="Arial Black" panose="020B0A04020102020204" pitchFamily="34" charset="0"/>
              </a:rPr>
              <a:t>10</a:t>
            </a:r>
          </a:p>
        </p:txBody>
      </p:sp>
      <p:sp>
        <p:nvSpPr>
          <p:cNvPr id="3" name="Segnaposto contenuto 2">
            <a:extLst>
              <a:ext uri="{FF2B5EF4-FFF2-40B4-BE49-F238E27FC236}">
                <a16:creationId xmlns:a16="http://schemas.microsoft.com/office/drawing/2014/main" id="{179B9BA1-DD89-449E-8BB2-806C32455692}"/>
              </a:ext>
            </a:extLst>
          </p:cNvPr>
          <p:cNvSpPr>
            <a:spLocks noGrp="1"/>
          </p:cNvSpPr>
          <p:nvPr>
            <p:ph idx="1"/>
          </p:nvPr>
        </p:nvSpPr>
        <p:spPr>
          <a:xfrm>
            <a:off x="838200" y="1509204"/>
            <a:ext cx="10515600" cy="5122415"/>
          </a:xfrm>
        </p:spPr>
        <p:txBody>
          <a:bodyPr>
            <a:normAutofit/>
          </a:bodyPr>
          <a:lstStyle/>
          <a:p>
            <a:pPr lvl="0"/>
            <a:endParaRPr lang="it-IT" dirty="0">
              <a:latin typeface="Arial Black" panose="020B0A04020102020204" pitchFamily="34" charset="0"/>
            </a:endParaRPr>
          </a:p>
          <a:p>
            <a:pPr algn="ctr">
              <a:buNone/>
            </a:pPr>
            <a:r>
              <a:rPr lang="it-IT" altLang="it-IT" b="1" dirty="0">
                <a:latin typeface="Arial Black" panose="020B0A04020102020204" pitchFamily="34" charset="0"/>
              </a:rPr>
              <a:t>CERCA DI ESSERE SEMPRE PIU’ ESIGENTE, NON TI ACCONTENTARE DI</a:t>
            </a:r>
            <a:r>
              <a:rPr lang="it-IT" altLang="it-IT" b="1" i="1" dirty="0">
                <a:latin typeface="Arial Black" panose="020B0A04020102020204" pitchFamily="34" charset="0"/>
              </a:rPr>
              <a:t> “QUEL CHE PASSA IL CONVENTO…”</a:t>
            </a:r>
          </a:p>
          <a:p>
            <a:pPr algn="ctr">
              <a:buNone/>
            </a:pPr>
            <a:endParaRPr lang="it-IT" altLang="it-IT" b="1" i="1" dirty="0">
              <a:latin typeface="Arial Black" panose="020B0A04020102020204" pitchFamily="34" charset="0"/>
            </a:endParaRPr>
          </a:p>
          <a:p>
            <a:pPr algn="ctr">
              <a:buNone/>
            </a:pPr>
            <a:r>
              <a:rPr lang="it-IT" altLang="it-IT" sz="6000" dirty="0">
                <a:solidFill>
                  <a:srgbClr val="FF0000"/>
                </a:solidFill>
                <a:latin typeface="Arial Black" panose="020B0A04020102020204" pitchFamily="34" charset="0"/>
              </a:rPr>
              <a:t>MAI COME </a:t>
            </a:r>
            <a:r>
              <a:rPr lang="it-IT" altLang="it-IT" sz="6000">
                <a:solidFill>
                  <a:srgbClr val="FF0000"/>
                </a:solidFill>
                <a:latin typeface="Arial Black" panose="020B0A04020102020204" pitchFamily="34" charset="0"/>
              </a:rPr>
              <a:t>ORA STAI </a:t>
            </a:r>
            <a:r>
              <a:rPr lang="it-IT" altLang="it-IT" sz="6000" dirty="0">
                <a:solidFill>
                  <a:srgbClr val="FF0000"/>
                </a:solidFill>
                <a:latin typeface="Arial Black" panose="020B0A04020102020204" pitchFamily="34" charset="0"/>
              </a:rPr>
              <a:t>LAVORANDO </a:t>
            </a:r>
            <a:r>
              <a:rPr lang="it-IT" altLang="it-IT" sz="6000">
                <a:solidFill>
                  <a:srgbClr val="FF0000"/>
                </a:solidFill>
                <a:latin typeface="Arial Black" panose="020B0A04020102020204" pitchFamily="34" charset="0"/>
              </a:rPr>
              <a:t>PER TE STESSO </a:t>
            </a:r>
            <a:r>
              <a:rPr lang="it-IT" altLang="it-IT" sz="6000" dirty="0">
                <a:solidFill>
                  <a:srgbClr val="FF0000"/>
                </a:solidFill>
                <a:latin typeface="Arial Black" panose="020B0A04020102020204" pitchFamily="34" charset="0"/>
              </a:rPr>
              <a:t>!</a:t>
            </a:r>
          </a:p>
          <a:p>
            <a:pPr algn="ctr">
              <a:buFontTx/>
              <a:buNone/>
            </a:pPr>
            <a:endParaRPr lang="it-IT" dirty="0">
              <a:solidFill>
                <a:srgbClr val="FF0000"/>
              </a:solidFill>
              <a:latin typeface="Arial Black" panose="020B0A04020102020204" pitchFamily="34" charset="0"/>
            </a:endParaRPr>
          </a:p>
          <a:p>
            <a:pPr algn="ctr">
              <a:buFontTx/>
              <a:buNone/>
            </a:pPr>
            <a:endParaRPr lang="it-IT" dirty="0">
              <a:latin typeface="Arial Black" panose="020B0A04020102020204" pitchFamily="34" charset="0"/>
            </a:endParaRPr>
          </a:p>
          <a:p>
            <a:pPr marL="0" indent="0">
              <a:buNone/>
            </a:pPr>
            <a:endParaRPr lang="it-IT" dirty="0"/>
          </a:p>
        </p:txBody>
      </p:sp>
    </p:spTree>
    <p:extLst>
      <p:ext uri="{BB962C8B-B14F-4D97-AF65-F5344CB8AC3E}">
        <p14:creationId xmlns:p14="http://schemas.microsoft.com/office/powerpoint/2010/main" val="355577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B116E2-F1D4-4C85-980C-15BEAD30297F}"/>
              </a:ext>
            </a:extLst>
          </p:cNvPr>
          <p:cNvSpPr>
            <a:spLocks noGrp="1"/>
          </p:cNvSpPr>
          <p:nvPr>
            <p:ph type="ctrTitle"/>
          </p:nvPr>
        </p:nvSpPr>
        <p:spPr>
          <a:xfrm>
            <a:off x="1524000" y="318532"/>
            <a:ext cx="9144000" cy="1281668"/>
          </a:xfrm>
        </p:spPr>
        <p:txBody>
          <a:bodyPr>
            <a:normAutofit/>
          </a:bodyPr>
          <a:lstStyle/>
          <a:p>
            <a:r>
              <a:rPr lang="it-IT" sz="8000" dirty="0">
                <a:solidFill>
                  <a:srgbClr val="FF0000"/>
                </a:solidFill>
                <a:latin typeface="Arial Black" panose="020B0A04020102020204" pitchFamily="34" charset="0"/>
              </a:rPr>
              <a:t>1</a:t>
            </a:r>
          </a:p>
        </p:txBody>
      </p:sp>
      <p:sp>
        <p:nvSpPr>
          <p:cNvPr id="3" name="Sottotitolo 2">
            <a:extLst>
              <a:ext uri="{FF2B5EF4-FFF2-40B4-BE49-F238E27FC236}">
                <a16:creationId xmlns:a16="http://schemas.microsoft.com/office/drawing/2014/main" id="{0CDF90A4-C2AB-41E6-9D57-B2F7EAB5384B}"/>
              </a:ext>
            </a:extLst>
          </p:cNvPr>
          <p:cNvSpPr>
            <a:spLocks noGrp="1"/>
          </p:cNvSpPr>
          <p:nvPr>
            <p:ph type="subTitle" idx="1"/>
          </p:nvPr>
        </p:nvSpPr>
        <p:spPr>
          <a:xfrm>
            <a:off x="1524000" y="1447060"/>
            <a:ext cx="9144000" cy="5092408"/>
          </a:xfrm>
        </p:spPr>
        <p:txBody>
          <a:bodyPr>
            <a:normAutofit fontScale="92500"/>
          </a:bodyPr>
          <a:lstStyle/>
          <a:p>
            <a:pPr marL="342900" indent="-342900">
              <a:buFont typeface="Arial" panose="020B0604020202020204" pitchFamily="34" charset="0"/>
              <a:buChar char="•"/>
            </a:pPr>
            <a:endParaRPr lang="it-IT" dirty="0">
              <a:latin typeface="Arial Black" panose="020B0A0402010202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it-IT" dirty="0">
                <a:latin typeface="Arial Black" panose="020B0A04020102020204" pitchFamily="34" charset="0"/>
                <a:ea typeface="Calibri" panose="020F0502020204030204" pitchFamily="34" charset="0"/>
                <a:cs typeface="Times New Roman" panose="02020603050405020304" pitchFamily="18" charset="0"/>
              </a:rPr>
              <a:t>Hai superato l’esame di maturità</a:t>
            </a:r>
          </a:p>
          <a:p>
            <a:endParaRPr lang="it-IT" sz="1400" dirty="0">
              <a:latin typeface="Arial Black" panose="020B0A040201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pPr>
            <a:r>
              <a:rPr lang="it-IT" dirty="0">
                <a:latin typeface="Arial Black" panose="020B0A04020102020204" pitchFamily="34" charset="0"/>
                <a:ea typeface="Calibri" panose="020F0502020204030204" pitchFamily="34" charset="0"/>
                <a:cs typeface="Times New Roman" panose="02020603050405020304" pitchFamily="18" charset="0"/>
              </a:rPr>
              <a:t>Puoi fare una veloce valutazione: anche se il voto non è stato quello che avresti meritato, non è questo il momento per recriminare</a:t>
            </a:r>
          </a:p>
          <a:p>
            <a:pPr marL="285750" lvl="0" indent="-285750">
              <a:buFont typeface="Arial" panose="020B0604020202020204" pitchFamily="34" charset="0"/>
              <a:buChar char="•"/>
            </a:pPr>
            <a:r>
              <a:rPr lang="it-IT" dirty="0">
                <a:latin typeface="Arial Black" panose="020B0A04020102020204" pitchFamily="34" charset="0"/>
              </a:rPr>
              <a:t>Comunque siano andate le cose, meglio chiedersi: “voglio continuare a studiare? Sì, no, perché?</a:t>
            </a:r>
          </a:p>
          <a:p>
            <a:r>
              <a:rPr lang="it-IT" dirty="0">
                <a:latin typeface="Arial Black" panose="020B0A04020102020204" pitchFamily="34" charset="0"/>
              </a:rPr>
              <a:t> </a:t>
            </a:r>
          </a:p>
          <a:p>
            <a:pPr marL="285750" lvl="0" indent="-285750">
              <a:buFont typeface="Arial" panose="020B0604020202020204" pitchFamily="34" charset="0"/>
              <a:buChar char="•"/>
            </a:pPr>
            <a:r>
              <a:rPr lang="it-IT" dirty="0">
                <a:latin typeface="Arial Black" panose="020B0A04020102020204" pitchFamily="34" charset="0"/>
              </a:rPr>
              <a:t>Se la risposta è Sì, ma pensi di essere troppo stanco per decidere cosa fare, troppo stanco per riprendere gli studi, pensi di aver bisogno di una lunga pausa, prenditi qualche giorno, vedrai che sarà più che sufficiente.</a:t>
            </a:r>
          </a:p>
          <a:p>
            <a:endParaRPr lang="it-IT" sz="14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4229371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45212-CAA1-4F2A-A2E8-5F43F3DA8308}"/>
              </a:ext>
            </a:extLst>
          </p:cNvPr>
          <p:cNvSpPr>
            <a:spLocks noGrp="1"/>
          </p:cNvSpPr>
          <p:nvPr>
            <p:ph type="title"/>
          </p:nvPr>
        </p:nvSpPr>
        <p:spPr/>
        <p:txBody>
          <a:bodyPr>
            <a:normAutofit/>
          </a:bodyPr>
          <a:lstStyle/>
          <a:p>
            <a:pPr algn="ctr"/>
            <a:r>
              <a:rPr lang="it-IT" sz="8000" dirty="0">
                <a:solidFill>
                  <a:srgbClr val="FF0000"/>
                </a:solidFill>
                <a:latin typeface="Arial Black" panose="020B0A04020102020204" pitchFamily="34" charset="0"/>
              </a:rPr>
              <a:t>2</a:t>
            </a:r>
          </a:p>
        </p:txBody>
      </p:sp>
      <p:sp>
        <p:nvSpPr>
          <p:cNvPr id="3" name="Segnaposto contenuto 2">
            <a:extLst>
              <a:ext uri="{FF2B5EF4-FFF2-40B4-BE49-F238E27FC236}">
                <a16:creationId xmlns:a16="http://schemas.microsoft.com/office/drawing/2014/main" id="{179B9BA1-DD89-449E-8BB2-806C32455692}"/>
              </a:ext>
            </a:extLst>
          </p:cNvPr>
          <p:cNvSpPr>
            <a:spLocks noGrp="1"/>
          </p:cNvSpPr>
          <p:nvPr>
            <p:ph idx="1"/>
          </p:nvPr>
        </p:nvSpPr>
        <p:spPr>
          <a:xfrm>
            <a:off x="838200" y="1509204"/>
            <a:ext cx="10515600" cy="4667759"/>
          </a:xfrm>
        </p:spPr>
        <p:txBody>
          <a:bodyPr>
            <a:normAutofit fontScale="77500" lnSpcReduction="20000"/>
          </a:bodyPr>
          <a:lstStyle/>
          <a:p>
            <a:pPr lvl="0"/>
            <a:endParaRPr lang="it-IT" dirty="0">
              <a:latin typeface="Arial Black" panose="020B0A04020102020204" pitchFamily="34" charset="0"/>
            </a:endParaRPr>
          </a:p>
          <a:p>
            <a:pPr lvl="0" algn="ctr"/>
            <a:r>
              <a:rPr lang="it-IT" dirty="0">
                <a:latin typeface="Arial Black" panose="020B0A04020102020204" pitchFamily="34" charset="0"/>
              </a:rPr>
              <a:t>Prima di affrontare il mondo esterno è importante riflettere su te stesso. Solo tu puoi sapere chi sei veramente e quali sono i tuoi obiettivi</a:t>
            </a:r>
          </a:p>
          <a:p>
            <a:pPr marL="0" indent="0" algn="ctr">
              <a:buNone/>
            </a:pPr>
            <a:r>
              <a:rPr lang="it-IT" dirty="0">
                <a:latin typeface="Arial Black" panose="020B0A04020102020204" pitchFamily="34" charset="0"/>
              </a:rPr>
              <a:t> </a:t>
            </a:r>
          </a:p>
          <a:p>
            <a:pPr lvl="0" algn="ctr"/>
            <a:r>
              <a:rPr lang="it-IT" dirty="0">
                <a:latin typeface="Arial Black" panose="020B0A04020102020204" pitchFamily="34" charset="0"/>
              </a:rPr>
              <a:t>Quando avrai un quadro esaustivo in merito alle tue passioni, interessi, attitudini, valori e obiettivi, potrai cominciare a guardarti intorno, altrimenti ogni cosa potrebbe essere fuorviante (consigli, suggerimenti, racconti)</a:t>
            </a:r>
          </a:p>
          <a:p>
            <a:pPr marL="0" indent="0" algn="ctr">
              <a:buNone/>
            </a:pPr>
            <a:r>
              <a:rPr lang="it-IT" dirty="0">
                <a:latin typeface="Arial Black" panose="020B0A04020102020204" pitchFamily="34" charset="0"/>
              </a:rPr>
              <a:t> </a:t>
            </a:r>
          </a:p>
          <a:p>
            <a:pPr lvl="0" algn="ctr"/>
            <a:r>
              <a:rPr lang="it-IT" dirty="0">
                <a:latin typeface="Arial Black" panose="020B0A04020102020204" pitchFamily="34" charset="0"/>
              </a:rPr>
              <a:t>Affrontare l’offerta formativa universitaria senza aver riflettuto su se stessi, potrebbe rivelarsi difficile o controproducente</a:t>
            </a:r>
          </a:p>
          <a:p>
            <a:pPr marL="0" indent="0" algn="ctr">
              <a:buNone/>
            </a:pPr>
            <a:r>
              <a:rPr lang="it-IT" dirty="0">
                <a:latin typeface="Arial Black" panose="020B0A04020102020204" pitchFamily="34" charset="0"/>
              </a:rPr>
              <a:t> </a:t>
            </a:r>
          </a:p>
          <a:p>
            <a:pPr lvl="0" algn="ctr"/>
            <a:r>
              <a:rPr lang="it-IT" dirty="0">
                <a:latin typeface="Arial Black" panose="020B0A04020102020204" pitchFamily="34" charset="0"/>
              </a:rPr>
              <a:t>Partendo da </a:t>
            </a:r>
            <a:r>
              <a:rPr lang="it-IT" dirty="0">
                <a:solidFill>
                  <a:srgbClr val="FF0000"/>
                </a:solidFill>
                <a:latin typeface="Arial Black" panose="020B0A04020102020204" pitchFamily="34" charset="0"/>
              </a:rPr>
              <a:t>CHI SEI </a:t>
            </a:r>
            <a:r>
              <a:rPr lang="it-IT" dirty="0">
                <a:latin typeface="Arial Black" panose="020B0A04020102020204" pitchFamily="34" charset="0"/>
              </a:rPr>
              <a:t>e </a:t>
            </a:r>
            <a:r>
              <a:rPr lang="it-IT" dirty="0">
                <a:solidFill>
                  <a:srgbClr val="FF0000"/>
                </a:solidFill>
                <a:latin typeface="Arial Black" panose="020B0A04020102020204" pitchFamily="34" charset="0"/>
              </a:rPr>
              <a:t>COSA</a:t>
            </a:r>
            <a:r>
              <a:rPr lang="it-IT" dirty="0">
                <a:latin typeface="Arial Black" panose="020B0A04020102020204" pitchFamily="34" charset="0"/>
              </a:rPr>
              <a:t> vuoi raggiungere, sarà più facile individuare </a:t>
            </a:r>
            <a:r>
              <a:rPr lang="it-IT" dirty="0">
                <a:solidFill>
                  <a:srgbClr val="FF0000"/>
                </a:solidFill>
                <a:latin typeface="Arial Black" panose="020B0A04020102020204" pitchFamily="34" charset="0"/>
              </a:rPr>
              <a:t>DOVE</a:t>
            </a:r>
            <a:r>
              <a:rPr lang="it-IT" dirty="0">
                <a:latin typeface="Arial Black" panose="020B0A04020102020204" pitchFamily="34" charset="0"/>
              </a:rPr>
              <a:t> e </a:t>
            </a:r>
            <a:r>
              <a:rPr lang="it-IT" dirty="0">
                <a:solidFill>
                  <a:srgbClr val="FF0000"/>
                </a:solidFill>
                <a:latin typeface="Arial Black" panose="020B0A04020102020204" pitchFamily="34" charset="0"/>
              </a:rPr>
              <a:t>COME</a:t>
            </a:r>
            <a:r>
              <a:rPr lang="it-IT" dirty="0">
                <a:latin typeface="Arial Black" panose="020B0A04020102020204" pitchFamily="34" charset="0"/>
              </a:rPr>
              <a:t>.</a:t>
            </a:r>
          </a:p>
          <a:p>
            <a:endParaRPr lang="it-IT" dirty="0"/>
          </a:p>
        </p:txBody>
      </p:sp>
    </p:spTree>
    <p:extLst>
      <p:ext uri="{BB962C8B-B14F-4D97-AF65-F5344CB8AC3E}">
        <p14:creationId xmlns:p14="http://schemas.microsoft.com/office/powerpoint/2010/main" val="2907063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45212-CAA1-4F2A-A2E8-5F43F3DA8308}"/>
              </a:ext>
            </a:extLst>
          </p:cNvPr>
          <p:cNvSpPr>
            <a:spLocks noGrp="1"/>
          </p:cNvSpPr>
          <p:nvPr>
            <p:ph type="title"/>
          </p:nvPr>
        </p:nvSpPr>
        <p:spPr/>
        <p:txBody>
          <a:bodyPr>
            <a:normAutofit/>
          </a:bodyPr>
          <a:lstStyle/>
          <a:p>
            <a:pPr algn="ctr"/>
            <a:r>
              <a:rPr lang="it-IT" sz="8000" dirty="0">
                <a:solidFill>
                  <a:srgbClr val="FF0000"/>
                </a:solidFill>
                <a:latin typeface="Arial Black" panose="020B0A04020102020204" pitchFamily="34" charset="0"/>
              </a:rPr>
              <a:t>3</a:t>
            </a:r>
          </a:p>
        </p:txBody>
      </p:sp>
      <p:sp>
        <p:nvSpPr>
          <p:cNvPr id="3" name="Segnaposto contenuto 2">
            <a:extLst>
              <a:ext uri="{FF2B5EF4-FFF2-40B4-BE49-F238E27FC236}">
                <a16:creationId xmlns:a16="http://schemas.microsoft.com/office/drawing/2014/main" id="{179B9BA1-DD89-449E-8BB2-806C32455692}"/>
              </a:ext>
            </a:extLst>
          </p:cNvPr>
          <p:cNvSpPr>
            <a:spLocks noGrp="1"/>
          </p:cNvSpPr>
          <p:nvPr>
            <p:ph idx="1"/>
          </p:nvPr>
        </p:nvSpPr>
        <p:spPr>
          <a:xfrm>
            <a:off x="838200" y="1509204"/>
            <a:ext cx="10515600" cy="4667759"/>
          </a:xfrm>
        </p:spPr>
        <p:txBody>
          <a:bodyPr>
            <a:normAutofit fontScale="85000" lnSpcReduction="20000"/>
          </a:bodyPr>
          <a:lstStyle/>
          <a:p>
            <a:pPr lvl="0"/>
            <a:endParaRPr lang="it-IT" dirty="0">
              <a:latin typeface="Arial Black" panose="020B0A04020102020204" pitchFamily="34" charset="0"/>
            </a:endParaRPr>
          </a:p>
          <a:p>
            <a:pPr lvl="0" algn="ctr"/>
            <a:r>
              <a:rPr lang="it-IT" dirty="0">
                <a:latin typeface="Arial Black" panose="020B0A04020102020204" pitchFamily="34" charset="0"/>
              </a:rPr>
              <a:t>Quando avrai individuato uno o più percorsi che potrebbero interessarti, cerca nel sito di Ateneo e leggi con attenzione gli </a:t>
            </a:r>
            <a:r>
              <a:rPr lang="it-IT" dirty="0">
                <a:solidFill>
                  <a:srgbClr val="FF0000"/>
                </a:solidFill>
                <a:latin typeface="Arial Black" panose="020B0A04020102020204" pitchFamily="34" charset="0"/>
              </a:rPr>
              <a:t>obiettivi formativi specifici </a:t>
            </a:r>
            <a:r>
              <a:rPr lang="it-IT" dirty="0">
                <a:latin typeface="Arial Black" panose="020B0A04020102020204" pitchFamily="34" charset="0"/>
              </a:rPr>
              <a:t>del/o dei corso/i per verificare che coincidano il più possibile con i tuoi, poi potrai valutare il/i piano/i di studio.</a:t>
            </a:r>
          </a:p>
          <a:p>
            <a:pPr marL="0" indent="0" algn="ctr">
              <a:buNone/>
            </a:pPr>
            <a:r>
              <a:rPr lang="it-IT" dirty="0">
                <a:latin typeface="Arial Black" panose="020B0A04020102020204" pitchFamily="34" charset="0"/>
              </a:rPr>
              <a:t> </a:t>
            </a:r>
          </a:p>
          <a:p>
            <a:pPr lvl="0" algn="ctr"/>
            <a:r>
              <a:rPr lang="it-IT" dirty="0">
                <a:latin typeface="Arial Black" panose="020B0A04020102020204" pitchFamily="34" charset="0"/>
              </a:rPr>
              <a:t>Le uniche informazioni affidabili e aggiornate sono nel sito ufficiale di Ateneo ed è inizialmente lì che devi cercarle</a:t>
            </a:r>
          </a:p>
          <a:p>
            <a:pPr marL="0" indent="0" algn="ctr">
              <a:buNone/>
            </a:pPr>
            <a:r>
              <a:rPr lang="it-IT" dirty="0">
                <a:latin typeface="Arial Black" panose="020B0A04020102020204" pitchFamily="34" charset="0"/>
              </a:rPr>
              <a:t> </a:t>
            </a:r>
          </a:p>
          <a:p>
            <a:pPr lvl="0" algn="ctr"/>
            <a:r>
              <a:rPr lang="it-IT" dirty="0">
                <a:latin typeface="Arial Black" panose="020B0A04020102020204" pitchFamily="34" charset="0"/>
              </a:rPr>
              <a:t>Successivamente potrai cominciare a raccogliere informazioni più dettagliate, partecipando a tutte le iniziative di orientamento che potranno contribuire a chiarirti le idee</a:t>
            </a:r>
          </a:p>
          <a:p>
            <a:endParaRPr lang="it-IT" dirty="0"/>
          </a:p>
        </p:txBody>
      </p:sp>
    </p:spTree>
    <p:extLst>
      <p:ext uri="{BB962C8B-B14F-4D97-AF65-F5344CB8AC3E}">
        <p14:creationId xmlns:p14="http://schemas.microsoft.com/office/powerpoint/2010/main" val="3431036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45212-CAA1-4F2A-A2E8-5F43F3DA8308}"/>
              </a:ext>
            </a:extLst>
          </p:cNvPr>
          <p:cNvSpPr>
            <a:spLocks noGrp="1"/>
          </p:cNvSpPr>
          <p:nvPr>
            <p:ph type="title"/>
          </p:nvPr>
        </p:nvSpPr>
        <p:spPr/>
        <p:txBody>
          <a:bodyPr>
            <a:normAutofit/>
          </a:bodyPr>
          <a:lstStyle/>
          <a:p>
            <a:pPr algn="ctr"/>
            <a:r>
              <a:rPr lang="it-IT" sz="8000" dirty="0">
                <a:solidFill>
                  <a:srgbClr val="FF0000"/>
                </a:solidFill>
                <a:latin typeface="Arial Black" panose="020B0A04020102020204" pitchFamily="34" charset="0"/>
              </a:rPr>
              <a:t>4</a:t>
            </a:r>
          </a:p>
        </p:txBody>
      </p:sp>
      <p:sp>
        <p:nvSpPr>
          <p:cNvPr id="3" name="Segnaposto contenuto 2">
            <a:extLst>
              <a:ext uri="{FF2B5EF4-FFF2-40B4-BE49-F238E27FC236}">
                <a16:creationId xmlns:a16="http://schemas.microsoft.com/office/drawing/2014/main" id="{179B9BA1-DD89-449E-8BB2-806C32455692}"/>
              </a:ext>
            </a:extLst>
          </p:cNvPr>
          <p:cNvSpPr>
            <a:spLocks noGrp="1"/>
          </p:cNvSpPr>
          <p:nvPr>
            <p:ph idx="1"/>
          </p:nvPr>
        </p:nvSpPr>
        <p:spPr>
          <a:xfrm>
            <a:off x="838200" y="2130642"/>
            <a:ext cx="10515600" cy="2894119"/>
          </a:xfrm>
        </p:spPr>
        <p:txBody>
          <a:bodyPr>
            <a:normAutofit/>
          </a:bodyPr>
          <a:lstStyle/>
          <a:p>
            <a:pPr lvl="0"/>
            <a:endParaRPr lang="it-IT" dirty="0">
              <a:latin typeface="Arial Black" panose="020B0A04020102020204" pitchFamily="34" charset="0"/>
            </a:endParaRPr>
          </a:p>
          <a:p>
            <a:pPr algn="ctr"/>
            <a:r>
              <a:rPr lang="it-IT" dirty="0">
                <a:latin typeface="Arial Black" panose="020B0A04020102020204" pitchFamily="34" charset="0"/>
              </a:rPr>
              <a:t>Quando avrai trovato il percorso che soddisfa totalmente o sufficientemente i tuoi obiettivi, è arrivato il momento di conoscere le “nuove regole del gioco”: il sistema universitario non è come quello scolastico</a:t>
            </a:r>
          </a:p>
          <a:p>
            <a:pPr algn="ctr"/>
            <a:endParaRPr lang="it-IT" dirty="0">
              <a:latin typeface="Arial Black" panose="020B0A04020102020204" pitchFamily="34" charset="0"/>
            </a:endParaRPr>
          </a:p>
          <a:p>
            <a:pPr marL="0" indent="0">
              <a:buNone/>
            </a:pPr>
            <a:endParaRPr lang="it-IT" dirty="0"/>
          </a:p>
        </p:txBody>
      </p:sp>
    </p:spTree>
    <p:extLst>
      <p:ext uri="{BB962C8B-B14F-4D97-AF65-F5344CB8AC3E}">
        <p14:creationId xmlns:p14="http://schemas.microsoft.com/office/powerpoint/2010/main" val="2456574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45212-CAA1-4F2A-A2E8-5F43F3DA8308}"/>
              </a:ext>
            </a:extLst>
          </p:cNvPr>
          <p:cNvSpPr>
            <a:spLocks noGrp="1"/>
          </p:cNvSpPr>
          <p:nvPr>
            <p:ph type="title"/>
          </p:nvPr>
        </p:nvSpPr>
        <p:spPr/>
        <p:txBody>
          <a:bodyPr>
            <a:normAutofit/>
          </a:bodyPr>
          <a:lstStyle/>
          <a:p>
            <a:pPr algn="ctr"/>
            <a:r>
              <a:rPr lang="it-IT" sz="8000" dirty="0">
                <a:solidFill>
                  <a:srgbClr val="FF0000"/>
                </a:solidFill>
                <a:latin typeface="Arial Black" panose="020B0A04020102020204" pitchFamily="34" charset="0"/>
              </a:rPr>
              <a:t>5</a:t>
            </a:r>
          </a:p>
        </p:txBody>
      </p:sp>
      <p:sp>
        <p:nvSpPr>
          <p:cNvPr id="3" name="Segnaposto contenuto 2">
            <a:extLst>
              <a:ext uri="{FF2B5EF4-FFF2-40B4-BE49-F238E27FC236}">
                <a16:creationId xmlns:a16="http://schemas.microsoft.com/office/drawing/2014/main" id="{179B9BA1-DD89-449E-8BB2-806C32455692}"/>
              </a:ext>
            </a:extLst>
          </p:cNvPr>
          <p:cNvSpPr>
            <a:spLocks noGrp="1"/>
          </p:cNvSpPr>
          <p:nvPr>
            <p:ph idx="1"/>
          </p:nvPr>
        </p:nvSpPr>
        <p:spPr>
          <a:xfrm>
            <a:off x="838200" y="2130642"/>
            <a:ext cx="10515600" cy="2894119"/>
          </a:xfrm>
        </p:spPr>
        <p:txBody>
          <a:bodyPr>
            <a:normAutofit fontScale="85000" lnSpcReduction="10000"/>
          </a:bodyPr>
          <a:lstStyle/>
          <a:p>
            <a:pPr lvl="0"/>
            <a:endParaRPr lang="it-IT" dirty="0">
              <a:latin typeface="Arial Black" panose="020B0A04020102020204" pitchFamily="34" charset="0"/>
            </a:endParaRPr>
          </a:p>
          <a:p>
            <a:pPr algn="ctr"/>
            <a:r>
              <a:rPr lang="it-IT" dirty="0">
                <a:latin typeface="Arial Black" panose="020B0A04020102020204" pitchFamily="34" charset="0"/>
              </a:rPr>
              <a:t>Sicuramente sarà necessario impadronirsi di un’adeguata terminologia: la parola </a:t>
            </a:r>
            <a:r>
              <a:rPr lang="it-IT" dirty="0">
                <a:solidFill>
                  <a:srgbClr val="FF0000"/>
                </a:solidFill>
                <a:latin typeface="Arial Black" panose="020B0A04020102020204" pitchFamily="34" charset="0"/>
              </a:rPr>
              <a:t>UNIVERSITÀ</a:t>
            </a:r>
            <a:r>
              <a:rPr lang="it-IT" dirty="0">
                <a:latin typeface="Arial Black" panose="020B0A04020102020204" pitchFamily="34" charset="0"/>
              </a:rPr>
              <a:t> o </a:t>
            </a:r>
            <a:r>
              <a:rPr lang="it-IT" dirty="0">
                <a:solidFill>
                  <a:srgbClr val="FF0000"/>
                </a:solidFill>
                <a:latin typeface="Arial Black" panose="020B0A04020102020204" pitchFamily="34" charset="0"/>
              </a:rPr>
              <a:t>ATENEO</a:t>
            </a:r>
            <a:r>
              <a:rPr lang="it-IT" dirty="0">
                <a:latin typeface="Arial Black" panose="020B0A04020102020204" pitchFamily="34" charset="0"/>
              </a:rPr>
              <a:t> si riferisce all’Istituzione, quali ad esempio l’Università degli Studi di Perugia, La Sapienza di Roma, ecc. ecc. All’interno degli Atenei vi sono i </a:t>
            </a:r>
            <a:r>
              <a:rPr lang="it-IT" dirty="0">
                <a:solidFill>
                  <a:srgbClr val="FF0000"/>
                </a:solidFill>
                <a:latin typeface="Arial Black" panose="020B0A04020102020204" pitchFamily="34" charset="0"/>
              </a:rPr>
              <a:t>DIPARTIMENTI</a:t>
            </a:r>
            <a:r>
              <a:rPr lang="it-IT" dirty="0">
                <a:latin typeface="Arial Black" panose="020B0A04020102020204" pitchFamily="34" charset="0"/>
              </a:rPr>
              <a:t> (ex Facoltà), che indicano l’area disciplinare dei vari percorsi e, infine, in ogni Dipartimento vi sono i </a:t>
            </a:r>
            <a:r>
              <a:rPr lang="it-IT" dirty="0">
                <a:solidFill>
                  <a:srgbClr val="FF0000"/>
                </a:solidFill>
                <a:latin typeface="Arial Black" panose="020B0A04020102020204" pitchFamily="34" charset="0"/>
              </a:rPr>
              <a:t>CORSI DI LAUREA</a:t>
            </a:r>
            <a:r>
              <a:rPr lang="it-IT" dirty="0">
                <a:latin typeface="Arial Black" panose="020B0A04020102020204" pitchFamily="34" charset="0"/>
              </a:rPr>
              <a:t>, ovvero i singoli percorsi di studio. </a:t>
            </a:r>
          </a:p>
          <a:p>
            <a:pPr algn="ctr"/>
            <a:endParaRPr lang="it-IT" dirty="0">
              <a:latin typeface="Arial Black" panose="020B0A04020102020204" pitchFamily="34" charset="0"/>
            </a:endParaRPr>
          </a:p>
          <a:p>
            <a:pPr marL="0" indent="0">
              <a:buNone/>
            </a:pPr>
            <a:endParaRPr lang="it-IT" dirty="0"/>
          </a:p>
        </p:txBody>
      </p:sp>
    </p:spTree>
    <p:extLst>
      <p:ext uri="{BB962C8B-B14F-4D97-AF65-F5344CB8AC3E}">
        <p14:creationId xmlns:p14="http://schemas.microsoft.com/office/powerpoint/2010/main" val="2242179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45212-CAA1-4F2A-A2E8-5F43F3DA8308}"/>
              </a:ext>
            </a:extLst>
          </p:cNvPr>
          <p:cNvSpPr>
            <a:spLocks noGrp="1"/>
          </p:cNvSpPr>
          <p:nvPr>
            <p:ph type="title"/>
          </p:nvPr>
        </p:nvSpPr>
        <p:spPr/>
        <p:txBody>
          <a:bodyPr>
            <a:normAutofit/>
          </a:bodyPr>
          <a:lstStyle/>
          <a:p>
            <a:pPr algn="ctr"/>
            <a:r>
              <a:rPr lang="it-IT" sz="8000" dirty="0">
                <a:solidFill>
                  <a:srgbClr val="FF0000"/>
                </a:solidFill>
                <a:latin typeface="Arial Black" panose="020B0A04020102020204" pitchFamily="34" charset="0"/>
              </a:rPr>
              <a:t>6</a:t>
            </a:r>
          </a:p>
        </p:txBody>
      </p:sp>
      <p:sp>
        <p:nvSpPr>
          <p:cNvPr id="3" name="Segnaposto contenuto 2">
            <a:extLst>
              <a:ext uri="{FF2B5EF4-FFF2-40B4-BE49-F238E27FC236}">
                <a16:creationId xmlns:a16="http://schemas.microsoft.com/office/drawing/2014/main" id="{179B9BA1-DD89-449E-8BB2-806C32455692}"/>
              </a:ext>
            </a:extLst>
          </p:cNvPr>
          <p:cNvSpPr>
            <a:spLocks noGrp="1"/>
          </p:cNvSpPr>
          <p:nvPr>
            <p:ph idx="1"/>
          </p:nvPr>
        </p:nvSpPr>
        <p:spPr>
          <a:xfrm>
            <a:off x="838200" y="1509204"/>
            <a:ext cx="10515600" cy="5122415"/>
          </a:xfrm>
        </p:spPr>
        <p:txBody>
          <a:bodyPr>
            <a:normAutofit fontScale="85000" lnSpcReduction="10000"/>
          </a:bodyPr>
          <a:lstStyle/>
          <a:p>
            <a:pPr lvl="0"/>
            <a:endParaRPr lang="it-IT" dirty="0">
              <a:latin typeface="Arial Black" panose="020B0A04020102020204" pitchFamily="34" charset="0"/>
            </a:endParaRPr>
          </a:p>
          <a:p>
            <a:pPr algn="ctr">
              <a:buFontTx/>
              <a:buNone/>
            </a:pPr>
            <a:r>
              <a:rPr lang="it-IT" altLang="it-IT" dirty="0">
                <a:latin typeface="Arial Black" panose="020B0A04020102020204" pitchFamily="34" charset="0"/>
              </a:rPr>
              <a:t>Il modo migliore per impadronirsi del nuovo sistema è quello di reperire tutte le informazioni fornite dall’Ateneo in modo autonomo, vale a dire informandosi in prima persona, in particolare, navigando nel sito di Ateneo</a:t>
            </a:r>
          </a:p>
          <a:p>
            <a:pPr algn="ctr">
              <a:buFontTx/>
              <a:buNone/>
            </a:pPr>
            <a:r>
              <a:rPr lang="it-IT" altLang="it-IT" dirty="0">
                <a:latin typeface="Arial Black" panose="020B0A04020102020204" pitchFamily="34" charset="0"/>
              </a:rPr>
              <a:t> </a:t>
            </a:r>
            <a:r>
              <a:rPr lang="it-IT" altLang="it-IT" dirty="0">
                <a:solidFill>
                  <a:srgbClr val="0070C0"/>
                </a:solidFill>
                <a:latin typeface="Arial Black" panose="020B0A04020102020204" pitchFamily="34" charset="0"/>
                <a:hlinkClick r:id="rId2">
                  <a:extLst>
                    <a:ext uri="{A12FA001-AC4F-418D-AE19-62706E023703}">
                      <ahyp:hlinkClr xmlns:ahyp="http://schemas.microsoft.com/office/drawing/2018/hyperlinkcolor" val="tx"/>
                    </a:ext>
                  </a:extLst>
                </a:hlinkClick>
              </a:rPr>
              <a:t>www.unipg.it</a:t>
            </a:r>
            <a:endParaRPr lang="it-IT" altLang="it-IT" dirty="0">
              <a:solidFill>
                <a:srgbClr val="0070C0"/>
              </a:solidFill>
              <a:latin typeface="Arial Black" panose="020B0A04020102020204" pitchFamily="34" charset="0"/>
            </a:endParaRPr>
          </a:p>
          <a:p>
            <a:pPr marL="0" indent="0" algn="ctr">
              <a:buNone/>
            </a:pPr>
            <a:r>
              <a:rPr lang="it-IT" dirty="0">
                <a:latin typeface="Arial Black" panose="020B0A04020102020204" pitchFamily="34" charset="0"/>
              </a:rPr>
              <a:t>Nella homepage del sito è possibile trovare tutte le risposte ai quesiti di un’aspirante matricola.</a:t>
            </a:r>
          </a:p>
          <a:p>
            <a:pPr marL="0" indent="0" algn="ctr">
              <a:buNone/>
            </a:pPr>
            <a:r>
              <a:rPr lang="it-IT" dirty="0">
                <a:latin typeface="Arial Black" panose="020B0A04020102020204" pitchFamily="34" charset="0"/>
              </a:rPr>
              <a:t>Il criterio di ricerca può essere legato all’identità del soggetto (Chi sei? Studente futuro, Studente iscritto, laureando, laureato, ecc. ecc.), oppure all’oggetto della ricerca (Cosa cerchi?).</a:t>
            </a:r>
          </a:p>
          <a:p>
            <a:pPr algn="ctr"/>
            <a:r>
              <a:rPr lang="it-IT" dirty="0">
                <a:latin typeface="Arial Black" panose="020B0A04020102020204" pitchFamily="34" charset="0"/>
              </a:rPr>
              <a:t>Nella sezione </a:t>
            </a:r>
            <a:r>
              <a:rPr lang="it-IT" dirty="0">
                <a:solidFill>
                  <a:srgbClr val="FF0000"/>
                </a:solidFill>
                <a:latin typeface="Arial Black" panose="020B0A04020102020204" pitchFamily="34" charset="0"/>
              </a:rPr>
              <a:t>SPORTELLI STUDENTE</a:t>
            </a:r>
            <a:r>
              <a:rPr lang="it-IT" dirty="0">
                <a:latin typeface="Arial Black" panose="020B0A04020102020204" pitchFamily="34" charset="0"/>
              </a:rPr>
              <a:t>, presente nella homepage, è possibile trovare tutte le principali informazioni che riguardano l’Ateneo.</a:t>
            </a:r>
          </a:p>
          <a:p>
            <a:pPr algn="ctr">
              <a:buFontTx/>
              <a:buNone/>
            </a:pPr>
            <a:endParaRPr lang="it-IT" altLang="it-IT" dirty="0">
              <a:solidFill>
                <a:srgbClr val="FF0000"/>
              </a:solidFill>
            </a:endParaRPr>
          </a:p>
          <a:p>
            <a:pPr algn="ctr">
              <a:buFontTx/>
              <a:buNone/>
            </a:pPr>
            <a:endParaRPr lang="it-IT" dirty="0">
              <a:solidFill>
                <a:srgbClr val="FF0000"/>
              </a:solidFill>
              <a:latin typeface="Arial Black" panose="020B0A04020102020204" pitchFamily="34" charset="0"/>
            </a:endParaRPr>
          </a:p>
          <a:p>
            <a:pPr algn="ctr">
              <a:buFontTx/>
              <a:buNone/>
            </a:pPr>
            <a:endParaRPr lang="it-IT" dirty="0">
              <a:latin typeface="Arial Black" panose="020B0A04020102020204" pitchFamily="34" charset="0"/>
            </a:endParaRPr>
          </a:p>
          <a:p>
            <a:pPr marL="0" indent="0">
              <a:buNone/>
            </a:pPr>
            <a:endParaRPr lang="it-IT" dirty="0"/>
          </a:p>
        </p:txBody>
      </p:sp>
    </p:spTree>
    <p:extLst>
      <p:ext uri="{BB962C8B-B14F-4D97-AF65-F5344CB8AC3E}">
        <p14:creationId xmlns:p14="http://schemas.microsoft.com/office/powerpoint/2010/main" val="319049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45212-CAA1-4F2A-A2E8-5F43F3DA8308}"/>
              </a:ext>
            </a:extLst>
          </p:cNvPr>
          <p:cNvSpPr>
            <a:spLocks noGrp="1"/>
          </p:cNvSpPr>
          <p:nvPr>
            <p:ph type="title"/>
          </p:nvPr>
        </p:nvSpPr>
        <p:spPr/>
        <p:txBody>
          <a:bodyPr>
            <a:normAutofit/>
          </a:bodyPr>
          <a:lstStyle/>
          <a:p>
            <a:pPr algn="ctr"/>
            <a:r>
              <a:rPr lang="it-IT" sz="8000" dirty="0">
                <a:solidFill>
                  <a:srgbClr val="FF0000"/>
                </a:solidFill>
                <a:latin typeface="Arial Black" panose="020B0A04020102020204" pitchFamily="34" charset="0"/>
              </a:rPr>
              <a:t>7</a:t>
            </a:r>
          </a:p>
        </p:txBody>
      </p:sp>
      <p:sp>
        <p:nvSpPr>
          <p:cNvPr id="3" name="Segnaposto contenuto 2">
            <a:extLst>
              <a:ext uri="{FF2B5EF4-FFF2-40B4-BE49-F238E27FC236}">
                <a16:creationId xmlns:a16="http://schemas.microsoft.com/office/drawing/2014/main" id="{179B9BA1-DD89-449E-8BB2-806C32455692}"/>
              </a:ext>
            </a:extLst>
          </p:cNvPr>
          <p:cNvSpPr>
            <a:spLocks noGrp="1"/>
          </p:cNvSpPr>
          <p:nvPr>
            <p:ph idx="1"/>
          </p:nvPr>
        </p:nvSpPr>
        <p:spPr>
          <a:xfrm>
            <a:off x="838200" y="1509204"/>
            <a:ext cx="10515600" cy="5122415"/>
          </a:xfrm>
        </p:spPr>
        <p:txBody>
          <a:bodyPr>
            <a:normAutofit fontScale="92500"/>
          </a:bodyPr>
          <a:lstStyle/>
          <a:p>
            <a:pPr lvl="0"/>
            <a:endParaRPr lang="it-IT" dirty="0">
              <a:latin typeface="Arial Black" panose="020B0A04020102020204" pitchFamily="34" charset="0"/>
            </a:endParaRPr>
          </a:p>
          <a:p>
            <a:pPr marL="0" indent="0" algn="ctr">
              <a:buNone/>
            </a:pPr>
            <a:r>
              <a:rPr lang="it-IT" altLang="it-IT" sz="2600" b="1" dirty="0">
                <a:latin typeface="Arial Black" panose="020B0A04020102020204" pitchFamily="34" charset="0"/>
              </a:rPr>
              <a:t>Cerca di leggere tutto quello che è stato predisposto per </a:t>
            </a:r>
            <a:r>
              <a:rPr lang="it-IT" altLang="it-IT" sz="2600" b="1" dirty="0">
                <a:solidFill>
                  <a:srgbClr val="FF0000"/>
                </a:solidFill>
                <a:latin typeface="Arial Black" panose="020B0A04020102020204" pitchFamily="34" charset="0"/>
              </a:rPr>
              <a:t>TE</a:t>
            </a:r>
          </a:p>
          <a:p>
            <a:pPr marL="0" indent="0" algn="ctr">
              <a:buNone/>
            </a:pPr>
            <a:endParaRPr lang="it-IT" altLang="it-IT" sz="2600" b="1" dirty="0">
              <a:latin typeface="Arial Black" panose="020B0A04020102020204" pitchFamily="34" charset="0"/>
            </a:endParaRPr>
          </a:p>
          <a:p>
            <a:pPr marL="0" indent="0" algn="ctr">
              <a:buNone/>
            </a:pPr>
            <a:r>
              <a:rPr lang="it-IT" altLang="it-IT" sz="2600" b="1" dirty="0">
                <a:latin typeface="Arial Black" panose="020B0A04020102020204" pitchFamily="34" charset="0"/>
              </a:rPr>
              <a:t>L’Università degli Studi di Perugia conta circa 30.000 studenti, pertanto, l‘unico modo per fornire loro informazioni è attraverso il sito di ateneo</a:t>
            </a:r>
          </a:p>
          <a:p>
            <a:pPr marL="0" indent="0" algn="ctr">
              <a:buNone/>
            </a:pPr>
            <a:endParaRPr lang="it-IT" altLang="it-IT" sz="2600" b="1" dirty="0">
              <a:latin typeface="Arial Black" panose="020B0A04020102020204" pitchFamily="34" charset="0"/>
            </a:endParaRPr>
          </a:p>
          <a:p>
            <a:pPr marL="0" indent="0" algn="ctr">
              <a:buNone/>
            </a:pPr>
            <a:r>
              <a:rPr lang="it-IT" altLang="it-IT" sz="2600" b="1" dirty="0">
                <a:latin typeface="Arial Black" panose="020B0A04020102020204" pitchFamily="34" charset="0"/>
              </a:rPr>
              <a:t>Inoltre, al momento dell’immatricolazione, ad ogni studente viene fornita una mail istituzionale</a:t>
            </a:r>
          </a:p>
          <a:p>
            <a:pPr marL="0" indent="0" algn="ctr">
              <a:buNone/>
            </a:pPr>
            <a:r>
              <a:rPr lang="it-IT" sz="2600" dirty="0">
                <a:solidFill>
                  <a:srgbClr val="0070C0"/>
                </a:solidFill>
                <a:latin typeface="Arial Black" panose="020B0A04020102020204" pitchFamily="34" charset="0"/>
              </a:rPr>
              <a:t>(@studenti.unipg.it)</a:t>
            </a:r>
            <a:endParaRPr lang="it-IT" altLang="it-IT" sz="2600" b="1" dirty="0">
              <a:solidFill>
                <a:srgbClr val="0070C0"/>
              </a:solidFill>
              <a:latin typeface="Arial Black" panose="020B0A04020102020204" pitchFamily="34" charset="0"/>
            </a:endParaRPr>
          </a:p>
          <a:p>
            <a:pPr marL="0" indent="0" algn="ctr">
              <a:buNone/>
            </a:pPr>
            <a:endParaRPr lang="it-IT" sz="2600" dirty="0">
              <a:latin typeface="Arial Black" panose="020B0A04020102020204" pitchFamily="34" charset="0"/>
            </a:endParaRPr>
          </a:p>
          <a:p>
            <a:pPr marL="0" indent="0" algn="ctr">
              <a:buNone/>
            </a:pPr>
            <a:r>
              <a:rPr lang="it-IT" sz="2600" dirty="0">
                <a:latin typeface="Arial Black" panose="020B0A04020102020204" pitchFamily="34" charset="0"/>
              </a:rPr>
              <a:t>Tale casella deve essere regolarmente controllata </a:t>
            </a:r>
          </a:p>
          <a:p>
            <a:pPr algn="ctr">
              <a:buFontTx/>
              <a:buNone/>
            </a:pPr>
            <a:endParaRPr lang="it-IT" altLang="it-IT" dirty="0">
              <a:solidFill>
                <a:srgbClr val="FF0000"/>
              </a:solidFill>
            </a:endParaRPr>
          </a:p>
          <a:p>
            <a:pPr algn="ctr">
              <a:buFontTx/>
              <a:buNone/>
            </a:pPr>
            <a:endParaRPr lang="it-IT" dirty="0">
              <a:solidFill>
                <a:srgbClr val="FF0000"/>
              </a:solidFill>
              <a:latin typeface="Arial Black" panose="020B0A04020102020204" pitchFamily="34" charset="0"/>
            </a:endParaRPr>
          </a:p>
          <a:p>
            <a:pPr algn="ctr">
              <a:buFontTx/>
              <a:buNone/>
            </a:pPr>
            <a:endParaRPr lang="it-IT" dirty="0">
              <a:latin typeface="Arial Black" panose="020B0A04020102020204" pitchFamily="34" charset="0"/>
            </a:endParaRPr>
          </a:p>
          <a:p>
            <a:pPr marL="0" indent="0">
              <a:buNone/>
            </a:pPr>
            <a:endParaRPr lang="it-IT" dirty="0"/>
          </a:p>
        </p:txBody>
      </p:sp>
    </p:spTree>
    <p:extLst>
      <p:ext uri="{BB962C8B-B14F-4D97-AF65-F5344CB8AC3E}">
        <p14:creationId xmlns:p14="http://schemas.microsoft.com/office/powerpoint/2010/main" val="257538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45212-CAA1-4F2A-A2E8-5F43F3DA8308}"/>
              </a:ext>
            </a:extLst>
          </p:cNvPr>
          <p:cNvSpPr>
            <a:spLocks noGrp="1"/>
          </p:cNvSpPr>
          <p:nvPr>
            <p:ph type="title"/>
          </p:nvPr>
        </p:nvSpPr>
        <p:spPr/>
        <p:txBody>
          <a:bodyPr>
            <a:normAutofit/>
          </a:bodyPr>
          <a:lstStyle/>
          <a:p>
            <a:pPr algn="ctr"/>
            <a:r>
              <a:rPr lang="it-IT" sz="8000" dirty="0">
                <a:solidFill>
                  <a:srgbClr val="FF0000"/>
                </a:solidFill>
                <a:latin typeface="Arial Black" panose="020B0A04020102020204" pitchFamily="34" charset="0"/>
              </a:rPr>
              <a:t>8</a:t>
            </a:r>
          </a:p>
        </p:txBody>
      </p:sp>
      <p:sp>
        <p:nvSpPr>
          <p:cNvPr id="3" name="Segnaposto contenuto 2">
            <a:extLst>
              <a:ext uri="{FF2B5EF4-FFF2-40B4-BE49-F238E27FC236}">
                <a16:creationId xmlns:a16="http://schemas.microsoft.com/office/drawing/2014/main" id="{179B9BA1-DD89-449E-8BB2-806C32455692}"/>
              </a:ext>
            </a:extLst>
          </p:cNvPr>
          <p:cNvSpPr>
            <a:spLocks noGrp="1"/>
          </p:cNvSpPr>
          <p:nvPr>
            <p:ph idx="1"/>
          </p:nvPr>
        </p:nvSpPr>
        <p:spPr>
          <a:xfrm>
            <a:off x="838200" y="1509204"/>
            <a:ext cx="10515600" cy="5122415"/>
          </a:xfrm>
        </p:spPr>
        <p:txBody>
          <a:bodyPr>
            <a:normAutofit fontScale="92500" lnSpcReduction="10000"/>
          </a:bodyPr>
          <a:lstStyle/>
          <a:p>
            <a:pPr lvl="0"/>
            <a:endParaRPr lang="it-IT" dirty="0">
              <a:latin typeface="Arial Black" panose="020B0A04020102020204" pitchFamily="34" charset="0"/>
            </a:endParaRPr>
          </a:p>
          <a:p>
            <a:pPr algn="ctr">
              <a:buFontTx/>
              <a:buNone/>
            </a:pPr>
            <a:r>
              <a:rPr lang="it-IT" altLang="it-IT" b="1" dirty="0">
                <a:latin typeface="Arial Black" panose="020B0A04020102020204" pitchFamily="34" charset="0"/>
              </a:rPr>
              <a:t>Cerca di seguire il maggior numero di lezioni</a:t>
            </a:r>
          </a:p>
          <a:p>
            <a:pPr algn="ctr">
              <a:buFontTx/>
              <a:buNone/>
            </a:pPr>
            <a:r>
              <a:rPr lang="it-IT" altLang="it-IT" b="1" dirty="0">
                <a:latin typeface="Arial Black" panose="020B0A04020102020204" pitchFamily="34" charset="0"/>
              </a:rPr>
              <a:t>(soprattutto le prime)</a:t>
            </a:r>
          </a:p>
          <a:p>
            <a:pPr algn="ctr">
              <a:buNone/>
            </a:pPr>
            <a:r>
              <a:rPr lang="it-IT" altLang="it-IT" dirty="0">
                <a:latin typeface="Arial Black" panose="020B0A04020102020204" pitchFamily="34" charset="0"/>
              </a:rPr>
              <a:t>Le lezioni, anche nel caso in cui la frequenza non sia considerata obbligatoria, sono parte integrante del percorso universitario. Uno studente che non sfrutta l’opportunità di un confronto diretto con il docente, non solo perde un contributo fondamentale per la propria formazione, ma, oltretutto, paga un servizio di cui non gode.</a:t>
            </a:r>
          </a:p>
          <a:p>
            <a:pPr algn="ctr">
              <a:buNone/>
            </a:pPr>
            <a:r>
              <a:rPr lang="it-IT" altLang="it-IT" dirty="0">
                <a:latin typeface="Arial Black" panose="020B0A04020102020204" pitchFamily="34" charset="0"/>
              </a:rPr>
              <a:t>Durante le lezioni, in particolare all’inizio, il docente si presenta, illustra il programma che intende svolgere, dà indicazioni in merito ai libri di testo da adottare</a:t>
            </a:r>
          </a:p>
          <a:p>
            <a:pPr algn="ctr">
              <a:buFontTx/>
              <a:buNone/>
            </a:pPr>
            <a:endParaRPr lang="it-IT" altLang="it-IT" dirty="0">
              <a:solidFill>
                <a:srgbClr val="FF0000"/>
              </a:solidFill>
            </a:endParaRPr>
          </a:p>
          <a:p>
            <a:pPr algn="ctr">
              <a:buFontTx/>
              <a:buNone/>
            </a:pPr>
            <a:endParaRPr lang="it-IT" dirty="0">
              <a:solidFill>
                <a:srgbClr val="FF0000"/>
              </a:solidFill>
              <a:latin typeface="Arial Black" panose="020B0A04020102020204" pitchFamily="34" charset="0"/>
            </a:endParaRPr>
          </a:p>
          <a:p>
            <a:pPr algn="ctr">
              <a:buFontTx/>
              <a:buNone/>
            </a:pPr>
            <a:endParaRPr lang="it-IT" dirty="0">
              <a:latin typeface="Arial Black" panose="020B0A04020102020204" pitchFamily="34" charset="0"/>
            </a:endParaRPr>
          </a:p>
          <a:p>
            <a:pPr marL="0" indent="0">
              <a:buNone/>
            </a:pPr>
            <a:endParaRPr lang="it-IT" dirty="0"/>
          </a:p>
        </p:txBody>
      </p:sp>
    </p:spTree>
    <p:extLst>
      <p:ext uri="{BB962C8B-B14F-4D97-AF65-F5344CB8AC3E}">
        <p14:creationId xmlns:p14="http://schemas.microsoft.com/office/powerpoint/2010/main" val="256005775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TotalTime>
  <Words>822</Words>
  <Application>Microsoft Office PowerPoint</Application>
  <PresentationFormat>Widescreen</PresentationFormat>
  <Paragraphs>80</Paragraphs>
  <Slides>12</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12</vt:i4>
      </vt:variant>
    </vt:vector>
  </HeadingPairs>
  <TitlesOfParts>
    <vt:vector size="19" baseType="lpstr">
      <vt:lpstr>Arial</vt:lpstr>
      <vt:lpstr>Arial Black</vt:lpstr>
      <vt:lpstr>Calibri</vt:lpstr>
      <vt:lpstr>Calibri Light</vt:lpstr>
      <vt:lpstr>Kunstler Script</vt:lpstr>
      <vt:lpstr>Times New Roman</vt:lpstr>
      <vt:lpstr>Tema di Office</vt:lpstr>
      <vt:lpstr>CACCIA AL FUTURO</vt:lpstr>
      <vt:lpstr>1</vt:lpstr>
      <vt:lpstr>2</vt:lpstr>
      <vt:lpstr>3</vt:lpstr>
      <vt:lpstr>4</vt:lpstr>
      <vt:lpstr>5</vt:lpstr>
      <vt:lpstr>6</vt:lpstr>
      <vt:lpstr>7</vt:lpstr>
      <vt:lpstr>8</vt:lpstr>
      <vt:lpstr>9</vt:lpstr>
      <vt:lpstr>Presentazione standard di PowerPoint</vt:lpstr>
      <vt:lpstr>10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Valeria Lorenzini</dc:creator>
  <cp:lastModifiedBy>Valeria Lorenzini</cp:lastModifiedBy>
  <cp:revision>33</cp:revision>
  <dcterms:created xsi:type="dcterms:W3CDTF">2024-11-13T09:10:26Z</dcterms:created>
  <dcterms:modified xsi:type="dcterms:W3CDTF">2026-05-15T07:39:10Z</dcterms:modified>
</cp:coreProperties>
</file>